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bm"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72" r:id="rId1"/>
  </p:sldMasterIdLst>
  <p:notesMasterIdLst>
    <p:notesMasterId r:id="rId19"/>
  </p:notesMasterIdLst>
  <p:handoutMasterIdLst>
    <p:handoutMasterId r:id="rId20"/>
  </p:handoutMasterIdLst>
  <p:sldIdLst>
    <p:sldId id="346" r:id="rId2"/>
    <p:sldId id="515" r:id="rId3"/>
    <p:sldId id="382" r:id="rId4"/>
    <p:sldId id="614" r:id="rId5"/>
    <p:sldId id="615" r:id="rId6"/>
    <p:sldId id="616" r:id="rId7"/>
    <p:sldId id="617" r:id="rId8"/>
    <p:sldId id="618" r:id="rId9"/>
    <p:sldId id="619" r:id="rId10"/>
    <p:sldId id="620" r:id="rId11"/>
    <p:sldId id="635" r:id="rId12"/>
    <p:sldId id="613" r:id="rId13"/>
    <p:sldId id="626" r:id="rId14"/>
    <p:sldId id="637" r:id="rId15"/>
    <p:sldId id="638" r:id="rId16"/>
    <p:sldId id="639" r:id="rId17"/>
    <p:sldId id="640"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101"/>
    <a:srgbClr val="EC2400"/>
    <a:srgbClr val="6A97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58B5A3-9231-F740-B0CD-897A172A60F5}" v="4" dt="2024-06-05T15:12:47.07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autoAdjust="0"/>
    <p:restoredTop sz="96301" autoAdjust="0"/>
  </p:normalViewPr>
  <p:slideViewPr>
    <p:cSldViewPr snapToGrid="0" snapToObjects="1">
      <p:cViewPr varScale="1">
        <p:scale>
          <a:sx n="122" d="100"/>
          <a:sy n="122" d="100"/>
        </p:scale>
        <p:origin x="2320" y="200"/>
      </p:cViewPr>
      <p:guideLst>
        <p:guide orient="horz" pos="2160"/>
        <p:guide pos="288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notesViewPr>
    <p:cSldViewPr snapToGrid="0" snapToObjects="1">
      <p:cViewPr varScale="1">
        <p:scale>
          <a:sx n="83" d="100"/>
          <a:sy n="83" d="100"/>
        </p:scale>
        <p:origin x="3992"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De rosis" userId="b48ad777-acd3-428c-a1f8-aa7ca6137c15" providerId="ADAL" clId="{9358B5A3-9231-F740-B0CD-897A172A60F5}"/>
    <pc:docChg chg="undo custSel modSld">
      <pc:chgData name="Alessandro De rosis" userId="b48ad777-acd3-428c-a1f8-aa7ca6137c15" providerId="ADAL" clId="{9358B5A3-9231-F740-B0CD-897A172A60F5}" dt="2024-06-05T15:13:12.730" v="109" actId="1035"/>
      <pc:docMkLst>
        <pc:docMk/>
      </pc:docMkLst>
      <pc:sldChg chg="modSp mod">
        <pc:chgData name="Alessandro De rosis" userId="b48ad777-acd3-428c-a1f8-aa7ca6137c15" providerId="ADAL" clId="{9358B5A3-9231-F740-B0CD-897A172A60F5}" dt="2024-06-05T15:10:46.294" v="1" actId="1076"/>
        <pc:sldMkLst>
          <pc:docMk/>
          <pc:sldMk cId="966478649" sldId="346"/>
        </pc:sldMkLst>
        <pc:picChg chg="mod">
          <ac:chgData name="Alessandro De rosis" userId="b48ad777-acd3-428c-a1f8-aa7ca6137c15" providerId="ADAL" clId="{9358B5A3-9231-F740-B0CD-897A172A60F5}" dt="2024-06-05T15:10:46.294" v="1" actId="1076"/>
          <ac:picMkLst>
            <pc:docMk/>
            <pc:sldMk cId="966478649" sldId="346"/>
            <ac:picMk id="10" creationId="{730EB457-1BF9-6F4D-C3EE-B2EED09D57AE}"/>
          </ac:picMkLst>
        </pc:picChg>
      </pc:sldChg>
      <pc:sldChg chg="addSp delSp modSp mod delAnim modAnim">
        <pc:chgData name="Alessandro De rosis" userId="b48ad777-acd3-428c-a1f8-aa7ca6137c15" providerId="ADAL" clId="{9358B5A3-9231-F740-B0CD-897A172A60F5}" dt="2024-06-05T15:13:12.730" v="109" actId="1035"/>
        <pc:sldMkLst>
          <pc:docMk/>
          <pc:sldMk cId="156722842" sldId="621"/>
        </pc:sldMkLst>
        <pc:spChg chg="mod">
          <ac:chgData name="Alessandro De rosis" userId="b48ad777-acd3-428c-a1f8-aa7ca6137c15" providerId="ADAL" clId="{9358B5A3-9231-F740-B0CD-897A172A60F5}" dt="2024-06-05T15:12:04.840" v="50" actId="20577"/>
          <ac:spMkLst>
            <pc:docMk/>
            <pc:sldMk cId="156722842" sldId="621"/>
            <ac:spMk id="4" creationId="{8FF10AF8-6AA5-3976-5550-6E88E2F7A9BE}"/>
          </ac:spMkLst>
        </pc:spChg>
        <pc:spChg chg="add mod">
          <ac:chgData name="Alessandro De rosis" userId="b48ad777-acd3-428c-a1f8-aa7ca6137c15" providerId="ADAL" clId="{9358B5A3-9231-F740-B0CD-897A172A60F5}" dt="2024-06-05T15:13:12.730" v="109" actId="1035"/>
          <ac:spMkLst>
            <pc:docMk/>
            <pc:sldMk cId="156722842" sldId="621"/>
            <ac:spMk id="21" creationId="{77AAB86A-43A6-8EEE-FF7D-A0781B2CC7BB}"/>
          </ac:spMkLst>
        </pc:spChg>
        <pc:picChg chg="del">
          <ac:chgData name="Alessandro De rosis" userId="b48ad777-acd3-428c-a1f8-aa7ca6137c15" providerId="ADAL" clId="{9358B5A3-9231-F740-B0CD-897A172A60F5}" dt="2024-06-05T15:10:51.450" v="2" actId="478"/>
          <ac:picMkLst>
            <pc:docMk/>
            <pc:sldMk cId="156722842" sldId="621"/>
            <ac:picMk id="2" creationId="{FB718409-27EE-7806-85F7-160FEB042E40}"/>
          </ac:picMkLst>
        </pc:picChg>
        <pc:picChg chg="add del mod">
          <ac:chgData name="Alessandro De rosis" userId="b48ad777-acd3-428c-a1f8-aa7ca6137c15" providerId="ADAL" clId="{9358B5A3-9231-F740-B0CD-897A172A60F5}" dt="2024-06-05T15:11:14.757" v="7" actId="478"/>
          <ac:picMkLst>
            <pc:docMk/>
            <pc:sldMk cId="156722842" sldId="621"/>
            <ac:picMk id="12" creationId="{4733BDEF-AF90-8D83-A681-F9E9A1753FFC}"/>
          </ac:picMkLst>
        </pc:picChg>
        <pc:picChg chg="add mod">
          <ac:chgData name="Alessandro De rosis" userId="b48ad777-acd3-428c-a1f8-aa7ca6137c15" providerId="ADAL" clId="{9358B5A3-9231-F740-B0CD-897A172A60F5}" dt="2024-06-05T15:11:48.564" v="12" actId="14100"/>
          <ac:picMkLst>
            <pc:docMk/>
            <pc:sldMk cId="156722842" sldId="621"/>
            <ac:picMk id="16" creationId="{1010DA5A-E048-9DB4-B3F1-0FDA1E8EF575}"/>
          </ac:picMkLst>
        </pc:picChg>
      </pc:sldChg>
    </pc:docChg>
  </pc:docChgLst>
  <pc:docChgLst>
    <pc:chgData name="Alessandro De rosis" userId="b48ad777-acd3-428c-a1f8-aa7ca6137c15" providerId="ADAL" clId="{CA5E977A-7E30-9D4E-A8F9-FAD249BF5643}"/>
    <pc:docChg chg="modSld">
      <pc:chgData name="Alessandro De rosis" userId="b48ad777-acd3-428c-a1f8-aa7ca6137c15" providerId="ADAL" clId="{CA5E977A-7E30-9D4E-A8F9-FAD249BF5643}" dt="2023-08-16T07:06:13.081" v="0"/>
      <pc:docMkLst>
        <pc:docMk/>
      </pc:docMkLst>
      <pc:sldChg chg="modSp">
        <pc:chgData name="Alessandro De rosis" userId="b48ad777-acd3-428c-a1f8-aa7ca6137c15" providerId="ADAL" clId="{CA5E977A-7E30-9D4E-A8F9-FAD249BF5643}" dt="2023-08-16T07:06:13.081" v="0"/>
        <pc:sldMkLst>
          <pc:docMk/>
          <pc:sldMk cId="55851004" sldId="563"/>
        </pc:sldMkLst>
        <pc:picChg chg="mod">
          <ac:chgData name="Alessandro De rosis" userId="b48ad777-acd3-428c-a1f8-aa7ca6137c15" providerId="ADAL" clId="{CA5E977A-7E30-9D4E-A8F9-FAD249BF5643}" dt="2023-08-16T07:06:13.081" v="0"/>
          <ac:picMkLst>
            <pc:docMk/>
            <pc:sldMk cId="55851004" sldId="563"/>
            <ac:picMk id="9" creationId="{FC4EF644-5D9D-BED0-586A-DD834DCEBCE7}"/>
          </ac:picMkLst>
        </pc:picChg>
      </pc:sldChg>
    </pc:docChg>
  </pc:docChgLst>
  <pc:docChgLst>
    <pc:chgData name="Alessandro De rosis" userId="b48ad777-acd3-428c-a1f8-aa7ca6137c15" providerId="ADAL" clId="{82DBB997-3F6C-8F4C-8CD5-EDB633EFE9D5}"/>
    <pc:docChg chg="undo custSel addSld delSld modSld">
      <pc:chgData name="Alessandro De rosis" userId="b48ad777-acd3-428c-a1f8-aa7ca6137c15" providerId="ADAL" clId="{82DBB997-3F6C-8F4C-8CD5-EDB633EFE9D5}" dt="2023-10-30T07:30:19.133" v="443" actId="20577"/>
      <pc:docMkLst>
        <pc:docMk/>
      </pc:docMkLst>
      <pc:sldChg chg="addSp delSp modSp mod modAnim">
        <pc:chgData name="Alessandro De rosis" userId="b48ad777-acd3-428c-a1f8-aa7ca6137c15" providerId="ADAL" clId="{82DBB997-3F6C-8F4C-8CD5-EDB633EFE9D5}" dt="2023-10-16T09:03:48.517" v="99"/>
        <pc:sldMkLst>
          <pc:docMk/>
          <pc:sldMk cId="966478649" sldId="346"/>
        </pc:sldMkLst>
        <pc:spChg chg="mod">
          <ac:chgData name="Alessandro De rosis" userId="b48ad777-acd3-428c-a1f8-aa7ca6137c15" providerId="ADAL" clId="{82DBB997-3F6C-8F4C-8CD5-EDB633EFE9D5}" dt="2023-09-30T15:04:44.384" v="56" actId="255"/>
          <ac:spMkLst>
            <pc:docMk/>
            <pc:sldMk cId="966478649" sldId="346"/>
            <ac:spMk id="5" creationId="{00000000-0000-0000-0000-000000000000}"/>
          </ac:spMkLst>
        </pc:spChg>
        <pc:spChg chg="mod">
          <ac:chgData name="Alessandro De rosis" userId="b48ad777-acd3-428c-a1f8-aa7ca6137c15" providerId="ADAL" clId="{82DBB997-3F6C-8F4C-8CD5-EDB633EFE9D5}" dt="2023-09-30T15:04:57.067" v="66" actId="1036"/>
          <ac:spMkLst>
            <pc:docMk/>
            <pc:sldMk cId="966478649" sldId="346"/>
            <ac:spMk id="9" creationId="{00000000-0000-0000-0000-000000000000}"/>
          </ac:spMkLst>
        </pc:spChg>
        <pc:picChg chg="mod">
          <ac:chgData name="Alessandro De rosis" userId="b48ad777-acd3-428c-a1f8-aa7ca6137c15" providerId="ADAL" clId="{82DBB997-3F6C-8F4C-8CD5-EDB633EFE9D5}" dt="2023-10-16T09:03:45.263" v="97" actId="1076"/>
          <ac:picMkLst>
            <pc:docMk/>
            <pc:sldMk cId="966478649" sldId="346"/>
            <ac:picMk id="11" creationId="{50486AC2-B149-6818-EB58-723B8AD4E578}"/>
          </ac:picMkLst>
        </pc:picChg>
        <pc:picChg chg="add del mod">
          <ac:chgData name="Alessandro De rosis" userId="b48ad777-acd3-428c-a1f8-aa7ca6137c15" providerId="ADAL" clId="{82DBB997-3F6C-8F4C-8CD5-EDB633EFE9D5}" dt="2023-10-16T09:03:48.517" v="99"/>
          <ac:picMkLst>
            <pc:docMk/>
            <pc:sldMk cId="966478649" sldId="346"/>
            <ac:picMk id="12" creationId="{803071E3-256D-0820-6D55-C288ACD32042}"/>
          </ac:picMkLst>
        </pc:picChg>
      </pc:sldChg>
      <pc:sldChg chg="delSp mod">
        <pc:chgData name="Alessandro De rosis" userId="b48ad777-acd3-428c-a1f8-aa7ca6137c15" providerId="ADAL" clId="{82DBB997-3F6C-8F4C-8CD5-EDB633EFE9D5}" dt="2023-10-28T12:14:43.652" v="252" actId="478"/>
        <pc:sldMkLst>
          <pc:docMk/>
          <pc:sldMk cId="798810842" sldId="532"/>
        </pc:sldMkLst>
        <pc:spChg chg="del">
          <ac:chgData name="Alessandro De rosis" userId="b48ad777-acd3-428c-a1f8-aa7ca6137c15" providerId="ADAL" clId="{82DBB997-3F6C-8F4C-8CD5-EDB633EFE9D5}" dt="2023-10-28T12:14:43.652" v="252" actId="478"/>
          <ac:spMkLst>
            <pc:docMk/>
            <pc:sldMk cId="798810842" sldId="532"/>
            <ac:spMk id="16" creationId="{197FFD83-E289-7C44-9AF3-E26A93FE86BE}"/>
          </ac:spMkLst>
        </pc:spChg>
      </pc:sldChg>
      <pc:sldChg chg="modSp mod">
        <pc:chgData name="Alessandro De rosis" userId="b48ad777-acd3-428c-a1f8-aa7ca6137c15" providerId="ADAL" clId="{82DBB997-3F6C-8F4C-8CD5-EDB633EFE9D5}" dt="2023-10-16T14:04:19.349" v="154" actId="20577"/>
        <pc:sldMkLst>
          <pc:docMk/>
          <pc:sldMk cId="3744060041" sldId="538"/>
        </pc:sldMkLst>
        <pc:spChg chg="mod">
          <ac:chgData name="Alessandro De rosis" userId="b48ad777-acd3-428c-a1f8-aa7ca6137c15" providerId="ADAL" clId="{82DBB997-3F6C-8F4C-8CD5-EDB633EFE9D5}" dt="2023-10-16T14:04:19.349" v="154" actId="20577"/>
          <ac:spMkLst>
            <pc:docMk/>
            <pc:sldMk cId="3744060041" sldId="538"/>
            <ac:spMk id="3" creationId="{7B7D41FA-6D8B-8290-B8A1-011614802AEB}"/>
          </ac:spMkLst>
        </pc:spChg>
      </pc:sldChg>
      <pc:sldChg chg="modSp mod">
        <pc:chgData name="Alessandro De rosis" userId="b48ad777-acd3-428c-a1f8-aa7ca6137c15" providerId="ADAL" clId="{82DBB997-3F6C-8F4C-8CD5-EDB633EFE9D5}" dt="2023-10-30T07:28:17.899" v="389" actId="20577"/>
        <pc:sldMkLst>
          <pc:docMk/>
          <pc:sldMk cId="1482963138" sldId="547"/>
        </pc:sldMkLst>
        <pc:spChg chg="mod">
          <ac:chgData name="Alessandro De rosis" userId="b48ad777-acd3-428c-a1f8-aa7ca6137c15" providerId="ADAL" clId="{82DBB997-3F6C-8F4C-8CD5-EDB633EFE9D5}" dt="2023-10-30T07:28:17.899" v="389" actId="20577"/>
          <ac:spMkLst>
            <pc:docMk/>
            <pc:sldMk cId="1482963138" sldId="547"/>
            <ac:spMk id="3" creationId="{0FF8A6D0-276D-5E41-9767-557071E4D497}"/>
          </ac:spMkLst>
        </pc:spChg>
      </pc:sldChg>
      <pc:sldChg chg="delSp modSp del mod">
        <pc:chgData name="Alessandro De rosis" userId="b48ad777-acd3-428c-a1f8-aa7ca6137c15" providerId="ADAL" clId="{82DBB997-3F6C-8F4C-8CD5-EDB633EFE9D5}" dt="2023-10-17T19:05:23.466" v="224" actId="2696"/>
        <pc:sldMkLst>
          <pc:docMk/>
          <pc:sldMk cId="3375147581" sldId="605"/>
        </pc:sldMkLst>
        <pc:spChg chg="mod">
          <ac:chgData name="Alessandro De rosis" userId="b48ad777-acd3-428c-a1f8-aa7ca6137c15" providerId="ADAL" clId="{82DBB997-3F6C-8F4C-8CD5-EDB633EFE9D5}" dt="2023-10-17T19:02:53.313" v="179" actId="1076"/>
          <ac:spMkLst>
            <pc:docMk/>
            <pc:sldMk cId="3375147581" sldId="605"/>
            <ac:spMk id="9" creationId="{7E1E84E5-E680-0C6D-26F7-CB562C70CA33}"/>
          </ac:spMkLst>
        </pc:spChg>
        <pc:spChg chg="del">
          <ac:chgData name="Alessandro De rosis" userId="b48ad777-acd3-428c-a1f8-aa7ca6137c15" providerId="ADAL" clId="{82DBB997-3F6C-8F4C-8CD5-EDB633EFE9D5}" dt="2023-10-17T18:55:06.731" v="158" actId="478"/>
          <ac:spMkLst>
            <pc:docMk/>
            <pc:sldMk cId="3375147581" sldId="605"/>
            <ac:spMk id="23" creationId="{D290EAAF-010C-5EF2-780D-9C056E094BFA}"/>
          </ac:spMkLst>
        </pc:spChg>
        <pc:spChg chg="mod">
          <ac:chgData name="Alessandro De rosis" userId="b48ad777-acd3-428c-a1f8-aa7ca6137c15" providerId="ADAL" clId="{82DBB997-3F6C-8F4C-8CD5-EDB633EFE9D5}" dt="2023-10-17T19:05:15.141" v="222" actId="1076"/>
          <ac:spMkLst>
            <pc:docMk/>
            <pc:sldMk cId="3375147581" sldId="605"/>
            <ac:spMk id="37" creationId="{7DD3ACFB-3C55-784E-84A2-FDA97E5528C4}"/>
          </ac:spMkLst>
        </pc:spChg>
        <pc:spChg chg="mod">
          <ac:chgData name="Alessandro De rosis" userId="b48ad777-acd3-428c-a1f8-aa7ca6137c15" providerId="ADAL" clId="{82DBB997-3F6C-8F4C-8CD5-EDB633EFE9D5}" dt="2023-10-17T19:03:46.862" v="182" actId="1076"/>
          <ac:spMkLst>
            <pc:docMk/>
            <pc:sldMk cId="3375147581" sldId="605"/>
            <ac:spMk id="39" creationId="{4A06CF6A-41F6-304A-AEE3-4A73362B8FD7}"/>
          </ac:spMkLst>
        </pc:spChg>
        <pc:spChg chg="mod">
          <ac:chgData name="Alessandro De rosis" userId="b48ad777-acd3-428c-a1f8-aa7ca6137c15" providerId="ADAL" clId="{82DBB997-3F6C-8F4C-8CD5-EDB633EFE9D5}" dt="2023-10-17T19:04:07.759" v="186" actId="1076"/>
          <ac:spMkLst>
            <pc:docMk/>
            <pc:sldMk cId="3375147581" sldId="605"/>
            <ac:spMk id="42" creationId="{14DEF757-3406-A54B-A676-8CA6A5706448}"/>
          </ac:spMkLst>
        </pc:spChg>
        <pc:spChg chg="mod">
          <ac:chgData name="Alessandro De rosis" userId="b48ad777-acd3-428c-a1f8-aa7ca6137c15" providerId="ADAL" clId="{82DBB997-3F6C-8F4C-8CD5-EDB633EFE9D5}" dt="2023-10-17T19:03:53.363" v="183" actId="1076"/>
          <ac:spMkLst>
            <pc:docMk/>
            <pc:sldMk cId="3375147581" sldId="605"/>
            <ac:spMk id="46" creationId="{F9C4846D-D6BC-643A-8864-E3937D1D8834}"/>
          </ac:spMkLst>
        </pc:spChg>
        <pc:spChg chg="mod">
          <ac:chgData name="Alessandro De rosis" userId="b48ad777-acd3-428c-a1f8-aa7ca6137c15" providerId="ADAL" clId="{82DBB997-3F6C-8F4C-8CD5-EDB633EFE9D5}" dt="2023-10-16T13:57:48.905" v="118" actId="1076"/>
          <ac:spMkLst>
            <pc:docMk/>
            <pc:sldMk cId="3375147581" sldId="605"/>
            <ac:spMk id="48" creationId="{3569F999-3E63-1429-4A7C-B4A6A5668501}"/>
          </ac:spMkLst>
        </pc:spChg>
        <pc:spChg chg="del mod">
          <ac:chgData name="Alessandro De rosis" userId="b48ad777-acd3-428c-a1f8-aa7ca6137c15" providerId="ADAL" clId="{82DBB997-3F6C-8F4C-8CD5-EDB633EFE9D5}" dt="2023-10-16T13:57:39.391" v="116" actId="478"/>
          <ac:spMkLst>
            <pc:docMk/>
            <pc:sldMk cId="3375147581" sldId="605"/>
            <ac:spMk id="75" creationId="{76E66EF5-A9FA-3246-8872-021E0F261795}"/>
          </ac:spMkLst>
        </pc:spChg>
        <pc:picChg chg="mod">
          <ac:chgData name="Alessandro De rosis" userId="b48ad777-acd3-428c-a1f8-aa7ca6137c15" providerId="ADAL" clId="{82DBB997-3F6C-8F4C-8CD5-EDB633EFE9D5}" dt="2023-10-17T19:02:53.313" v="179" actId="1076"/>
          <ac:picMkLst>
            <pc:docMk/>
            <pc:sldMk cId="3375147581" sldId="605"/>
            <ac:picMk id="2" creationId="{322960A3-BD38-24CB-784E-408F0158C972}"/>
          </ac:picMkLst>
        </pc:picChg>
        <pc:picChg chg="mod">
          <ac:chgData name="Alessandro De rosis" userId="b48ad777-acd3-428c-a1f8-aa7ca6137c15" providerId="ADAL" clId="{82DBB997-3F6C-8F4C-8CD5-EDB633EFE9D5}" dt="2023-10-16T13:57:50.905" v="119" actId="1076"/>
          <ac:picMkLst>
            <pc:docMk/>
            <pc:sldMk cId="3375147581" sldId="605"/>
            <ac:picMk id="5" creationId="{82E50462-6475-8BA3-E6E6-0CA67187054E}"/>
          </ac:picMkLst>
        </pc:picChg>
        <pc:picChg chg="mod">
          <ac:chgData name="Alessandro De rosis" userId="b48ad777-acd3-428c-a1f8-aa7ca6137c15" providerId="ADAL" clId="{82DBB997-3F6C-8F4C-8CD5-EDB633EFE9D5}" dt="2023-10-17T19:04:29.028" v="190" actId="14100"/>
          <ac:picMkLst>
            <pc:docMk/>
            <pc:sldMk cId="3375147581" sldId="605"/>
            <ac:picMk id="6" creationId="{7468E8A2-EBCD-730F-AA99-2366E4407F02}"/>
          </ac:picMkLst>
        </pc:picChg>
        <pc:picChg chg="mod">
          <ac:chgData name="Alessandro De rosis" userId="b48ad777-acd3-428c-a1f8-aa7ca6137c15" providerId="ADAL" clId="{82DBB997-3F6C-8F4C-8CD5-EDB633EFE9D5}" dt="2023-10-17T19:04:24.729" v="189" actId="14100"/>
          <ac:picMkLst>
            <pc:docMk/>
            <pc:sldMk cId="3375147581" sldId="605"/>
            <ac:picMk id="8" creationId="{AD5DF0D7-6605-DBDD-3AA6-809FBA4E3FD9}"/>
          </ac:picMkLst>
        </pc:picChg>
        <pc:picChg chg="mod">
          <ac:chgData name="Alessandro De rosis" userId="b48ad777-acd3-428c-a1f8-aa7ca6137c15" providerId="ADAL" clId="{82DBB997-3F6C-8F4C-8CD5-EDB633EFE9D5}" dt="2023-10-17T19:05:03.342" v="219" actId="1076"/>
          <ac:picMkLst>
            <pc:docMk/>
            <pc:sldMk cId="3375147581" sldId="605"/>
            <ac:picMk id="10" creationId="{A45E08D0-E69F-E0B2-7420-94276BA992E0}"/>
          </ac:picMkLst>
        </pc:picChg>
        <pc:picChg chg="mod">
          <ac:chgData name="Alessandro De rosis" userId="b48ad777-acd3-428c-a1f8-aa7ca6137c15" providerId="ADAL" clId="{82DBB997-3F6C-8F4C-8CD5-EDB633EFE9D5}" dt="2023-10-17T19:05:11.445" v="221" actId="14100"/>
          <ac:picMkLst>
            <pc:docMk/>
            <pc:sldMk cId="3375147581" sldId="605"/>
            <ac:picMk id="11" creationId="{19E4652F-A0DB-5C4B-8C2C-C12877CA8EE8}"/>
          </ac:picMkLst>
        </pc:picChg>
        <pc:picChg chg="mod">
          <ac:chgData name="Alessandro De rosis" userId="b48ad777-acd3-428c-a1f8-aa7ca6137c15" providerId="ADAL" clId="{82DBB997-3F6C-8F4C-8CD5-EDB633EFE9D5}" dt="2023-10-17T19:05:18.258" v="223" actId="1076"/>
          <ac:picMkLst>
            <pc:docMk/>
            <pc:sldMk cId="3375147581" sldId="605"/>
            <ac:picMk id="12" creationId="{E53C9B3A-D33C-155D-2AA6-3958AB45F697}"/>
          </ac:picMkLst>
        </pc:picChg>
        <pc:picChg chg="mod">
          <ac:chgData name="Alessandro De rosis" userId="b48ad777-acd3-428c-a1f8-aa7ca6137c15" providerId="ADAL" clId="{82DBB997-3F6C-8F4C-8CD5-EDB633EFE9D5}" dt="2023-10-17T19:03:40.947" v="181" actId="14100"/>
          <ac:picMkLst>
            <pc:docMk/>
            <pc:sldMk cId="3375147581" sldId="605"/>
            <ac:picMk id="13" creationId="{617003EE-9C7A-AC4A-B054-40E7FB7078EF}"/>
          </ac:picMkLst>
        </pc:picChg>
        <pc:picChg chg="mod">
          <ac:chgData name="Alessandro De rosis" userId="b48ad777-acd3-428c-a1f8-aa7ca6137c15" providerId="ADAL" clId="{82DBB997-3F6C-8F4C-8CD5-EDB633EFE9D5}" dt="2023-10-17T19:04:10.997" v="187" actId="14100"/>
          <ac:picMkLst>
            <pc:docMk/>
            <pc:sldMk cId="3375147581" sldId="605"/>
            <ac:picMk id="15" creationId="{8E209F52-52F6-4945-ADE1-074991D2A165}"/>
          </ac:picMkLst>
        </pc:picChg>
        <pc:picChg chg="mod">
          <ac:chgData name="Alessandro De rosis" userId="b48ad777-acd3-428c-a1f8-aa7ca6137c15" providerId="ADAL" clId="{82DBB997-3F6C-8F4C-8CD5-EDB633EFE9D5}" dt="2023-10-17T19:04:53.899" v="216" actId="1037"/>
          <ac:picMkLst>
            <pc:docMk/>
            <pc:sldMk cId="3375147581" sldId="605"/>
            <ac:picMk id="18" creationId="{B87DB9B5-64EB-496D-D44C-13C02AC8B416}"/>
          </ac:picMkLst>
        </pc:picChg>
        <pc:picChg chg="del">
          <ac:chgData name="Alessandro De rosis" userId="b48ad777-acd3-428c-a1f8-aa7ca6137c15" providerId="ADAL" clId="{82DBB997-3F6C-8F4C-8CD5-EDB633EFE9D5}" dt="2023-10-17T18:55:05.481" v="157" actId="478"/>
          <ac:picMkLst>
            <pc:docMk/>
            <pc:sldMk cId="3375147581" sldId="605"/>
            <ac:picMk id="20" creationId="{9BD8272E-B475-B9D3-901D-60F71B8E4479}"/>
          </ac:picMkLst>
        </pc:picChg>
        <pc:picChg chg="del">
          <ac:chgData name="Alessandro De rosis" userId="b48ad777-acd3-428c-a1f8-aa7ca6137c15" providerId="ADAL" clId="{82DBB997-3F6C-8F4C-8CD5-EDB633EFE9D5}" dt="2023-10-17T18:55:07.542" v="159" actId="478"/>
          <ac:picMkLst>
            <pc:docMk/>
            <pc:sldMk cId="3375147581" sldId="605"/>
            <ac:picMk id="22" creationId="{EC0278C2-7FEB-5603-60B2-9ACE21BF5D5D}"/>
          </ac:picMkLst>
        </pc:picChg>
        <pc:picChg chg="del">
          <ac:chgData name="Alessandro De rosis" userId="b48ad777-acd3-428c-a1f8-aa7ca6137c15" providerId="ADAL" clId="{82DBB997-3F6C-8F4C-8CD5-EDB633EFE9D5}" dt="2023-10-16T13:57:36.099" v="114" actId="478"/>
          <ac:picMkLst>
            <pc:docMk/>
            <pc:sldMk cId="3375147581" sldId="605"/>
            <ac:picMk id="74" creationId="{0908FBA6-7E7E-8D4A-A84E-D70BF24F0248}"/>
          </ac:picMkLst>
        </pc:picChg>
        <pc:picChg chg="mod">
          <ac:chgData name="Alessandro De rosis" userId="b48ad777-acd3-428c-a1f8-aa7ca6137c15" providerId="ADAL" clId="{82DBB997-3F6C-8F4C-8CD5-EDB633EFE9D5}" dt="2023-10-17T19:05:01.908" v="218" actId="1076"/>
          <ac:picMkLst>
            <pc:docMk/>
            <pc:sldMk cId="3375147581" sldId="605"/>
            <ac:picMk id="78" creationId="{3FAAAA8C-2FBF-1A44-989C-60E95428D25B}"/>
          </ac:picMkLst>
        </pc:picChg>
        <pc:picChg chg="mod">
          <ac:chgData name="Alessandro De rosis" userId="b48ad777-acd3-428c-a1f8-aa7ca6137c15" providerId="ADAL" clId="{82DBB997-3F6C-8F4C-8CD5-EDB633EFE9D5}" dt="2023-10-17T19:02:49.859" v="178" actId="1076"/>
          <ac:picMkLst>
            <pc:docMk/>
            <pc:sldMk cId="3375147581" sldId="605"/>
            <ac:picMk id="79" creationId="{06E08144-A091-9D4C-A5D5-17F339AD8062}"/>
          </ac:picMkLst>
        </pc:picChg>
        <pc:picChg chg="mod">
          <ac:chgData name="Alessandro De rosis" userId="b48ad777-acd3-428c-a1f8-aa7ca6137c15" providerId="ADAL" clId="{82DBB997-3F6C-8F4C-8CD5-EDB633EFE9D5}" dt="2023-10-17T19:04:00.678" v="185" actId="1076"/>
          <ac:picMkLst>
            <pc:docMk/>
            <pc:sldMk cId="3375147581" sldId="605"/>
            <ac:picMk id="80" creationId="{2FF9F49E-223E-1C4C-BEAB-3B978EB0148E}"/>
          </ac:picMkLst>
        </pc:picChg>
      </pc:sldChg>
      <pc:sldChg chg="modSp mod">
        <pc:chgData name="Alessandro De rosis" userId="b48ad777-acd3-428c-a1f8-aa7ca6137c15" providerId="ADAL" clId="{82DBB997-3F6C-8F4C-8CD5-EDB633EFE9D5}" dt="2023-10-30T07:30:19.133" v="443" actId="20577"/>
        <pc:sldMkLst>
          <pc:docMk/>
          <pc:sldMk cId="1542940893" sldId="608"/>
        </pc:sldMkLst>
        <pc:spChg chg="mod">
          <ac:chgData name="Alessandro De rosis" userId="b48ad777-acd3-428c-a1f8-aa7ca6137c15" providerId="ADAL" clId="{82DBB997-3F6C-8F4C-8CD5-EDB633EFE9D5}" dt="2023-10-30T07:30:19.133" v="443" actId="20577"/>
          <ac:spMkLst>
            <pc:docMk/>
            <pc:sldMk cId="1542940893" sldId="608"/>
            <ac:spMk id="6" creationId="{60602984-9E1F-89E6-7ADC-DC3519154D8E}"/>
          </ac:spMkLst>
        </pc:spChg>
      </pc:sldChg>
      <pc:sldChg chg="modSp mod">
        <pc:chgData name="Alessandro De rosis" userId="b48ad777-acd3-428c-a1f8-aa7ca6137c15" providerId="ADAL" clId="{82DBB997-3F6C-8F4C-8CD5-EDB633EFE9D5}" dt="2023-10-30T07:29:09.720" v="417" actId="20577"/>
        <pc:sldMkLst>
          <pc:docMk/>
          <pc:sldMk cId="156722842" sldId="621"/>
        </pc:sldMkLst>
        <pc:spChg chg="mod">
          <ac:chgData name="Alessandro De rosis" userId="b48ad777-acd3-428c-a1f8-aa7ca6137c15" providerId="ADAL" clId="{82DBB997-3F6C-8F4C-8CD5-EDB633EFE9D5}" dt="2023-10-30T07:29:09.720" v="417" actId="20577"/>
          <ac:spMkLst>
            <pc:docMk/>
            <pc:sldMk cId="156722842" sldId="621"/>
            <ac:spMk id="5" creationId="{CB5A90F1-6137-2A4D-86D9-ACA8F9113A09}"/>
          </ac:spMkLst>
        </pc:spChg>
        <pc:spChg chg="mod">
          <ac:chgData name="Alessandro De rosis" userId="b48ad777-acd3-428c-a1f8-aa7ca6137c15" providerId="ADAL" clId="{82DBB997-3F6C-8F4C-8CD5-EDB633EFE9D5}" dt="2023-10-30T07:29:03.182" v="407" actId="20577"/>
          <ac:spMkLst>
            <pc:docMk/>
            <pc:sldMk cId="156722842" sldId="621"/>
            <ac:spMk id="34" creationId="{12EB5DD9-102E-D445-AF9C-BFD10F1AF8BB}"/>
          </ac:spMkLst>
        </pc:spChg>
      </pc:sldChg>
      <pc:sldChg chg="modSp mod">
        <pc:chgData name="Alessandro De rosis" userId="b48ad777-acd3-428c-a1f8-aa7ca6137c15" providerId="ADAL" clId="{82DBB997-3F6C-8F4C-8CD5-EDB633EFE9D5}" dt="2023-10-30T07:28:22.171" v="395" actId="20577"/>
        <pc:sldMkLst>
          <pc:docMk/>
          <pc:sldMk cId="3409175214" sldId="622"/>
        </pc:sldMkLst>
        <pc:spChg chg="mod">
          <ac:chgData name="Alessandro De rosis" userId="b48ad777-acd3-428c-a1f8-aa7ca6137c15" providerId="ADAL" clId="{82DBB997-3F6C-8F4C-8CD5-EDB633EFE9D5}" dt="2023-10-30T07:28:22.171" v="395" actId="20577"/>
          <ac:spMkLst>
            <pc:docMk/>
            <pc:sldMk cId="3409175214" sldId="622"/>
            <ac:spMk id="6" creationId="{FD7F051E-1EA5-70EA-F030-CBC974944143}"/>
          </ac:spMkLst>
        </pc:spChg>
      </pc:sldChg>
      <pc:sldChg chg="modSp mod">
        <pc:chgData name="Alessandro De rosis" userId="b48ad777-acd3-428c-a1f8-aa7ca6137c15" providerId="ADAL" clId="{82DBB997-3F6C-8F4C-8CD5-EDB633EFE9D5}" dt="2023-10-30T07:28:55.435" v="401" actId="20577"/>
        <pc:sldMkLst>
          <pc:docMk/>
          <pc:sldMk cId="3490062786" sldId="623"/>
        </pc:sldMkLst>
        <pc:spChg chg="mod">
          <ac:chgData name="Alessandro De rosis" userId="b48ad777-acd3-428c-a1f8-aa7ca6137c15" providerId="ADAL" clId="{82DBB997-3F6C-8F4C-8CD5-EDB633EFE9D5}" dt="2023-10-30T07:28:55.435" v="401" actId="20577"/>
          <ac:spMkLst>
            <pc:docMk/>
            <pc:sldMk cId="3490062786" sldId="623"/>
            <ac:spMk id="6" creationId="{B39D7EBB-B4E5-7F87-502F-2DE2A0BF8100}"/>
          </ac:spMkLst>
        </pc:spChg>
      </pc:sldChg>
      <pc:sldChg chg="modSp mod">
        <pc:chgData name="Alessandro De rosis" userId="b48ad777-acd3-428c-a1f8-aa7ca6137c15" providerId="ADAL" clId="{82DBB997-3F6C-8F4C-8CD5-EDB633EFE9D5}" dt="2023-10-30T07:29:30.952" v="437" actId="20577"/>
        <pc:sldMkLst>
          <pc:docMk/>
          <pc:sldMk cId="2595733775" sldId="625"/>
        </pc:sldMkLst>
        <pc:spChg chg="mod">
          <ac:chgData name="Alessandro De rosis" userId="b48ad777-acd3-428c-a1f8-aa7ca6137c15" providerId="ADAL" clId="{82DBB997-3F6C-8F4C-8CD5-EDB633EFE9D5}" dt="2023-10-30T07:29:30.952" v="437" actId="20577"/>
          <ac:spMkLst>
            <pc:docMk/>
            <pc:sldMk cId="2595733775" sldId="625"/>
            <ac:spMk id="6" creationId="{E664BB23-1E6D-F22D-9E77-5B15A0F2F039}"/>
          </ac:spMkLst>
        </pc:spChg>
      </pc:sldChg>
      <pc:sldChg chg="delSp mod">
        <pc:chgData name="Alessandro De rosis" userId="b48ad777-acd3-428c-a1f8-aa7ca6137c15" providerId="ADAL" clId="{82DBB997-3F6C-8F4C-8CD5-EDB633EFE9D5}" dt="2023-10-16T09:21:41.645" v="112" actId="478"/>
        <pc:sldMkLst>
          <pc:docMk/>
          <pc:sldMk cId="686895364" sldId="636"/>
        </pc:sldMkLst>
        <pc:spChg chg="del">
          <ac:chgData name="Alessandro De rosis" userId="b48ad777-acd3-428c-a1f8-aa7ca6137c15" providerId="ADAL" clId="{82DBB997-3F6C-8F4C-8CD5-EDB633EFE9D5}" dt="2023-10-16T09:21:41.645" v="112" actId="478"/>
          <ac:spMkLst>
            <pc:docMk/>
            <pc:sldMk cId="686895364" sldId="636"/>
            <ac:spMk id="6" creationId="{518C64E4-FBFE-86E3-456A-6BFCB3C9D11E}"/>
          </ac:spMkLst>
        </pc:spChg>
      </pc:sldChg>
      <pc:sldChg chg="delSp mod">
        <pc:chgData name="Alessandro De rosis" userId="b48ad777-acd3-428c-a1f8-aa7ca6137c15" providerId="ADAL" clId="{82DBB997-3F6C-8F4C-8CD5-EDB633EFE9D5}" dt="2023-10-16T09:21:50.583" v="113" actId="478"/>
        <pc:sldMkLst>
          <pc:docMk/>
          <pc:sldMk cId="3072053469" sldId="644"/>
        </pc:sldMkLst>
        <pc:spChg chg="del">
          <ac:chgData name="Alessandro De rosis" userId="b48ad777-acd3-428c-a1f8-aa7ca6137c15" providerId="ADAL" clId="{82DBB997-3F6C-8F4C-8CD5-EDB633EFE9D5}" dt="2023-10-16T09:21:50.583" v="113" actId="478"/>
          <ac:spMkLst>
            <pc:docMk/>
            <pc:sldMk cId="3072053469" sldId="644"/>
            <ac:spMk id="6" creationId="{518C64E4-FBFE-86E3-456A-6BFCB3C9D11E}"/>
          </ac:spMkLst>
        </pc:spChg>
      </pc:sldChg>
      <pc:sldChg chg="addSp delSp modSp add del mod delAnim modAnim">
        <pc:chgData name="Alessandro De rosis" userId="b48ad777-acd3-428c-a1f8-aa7ca6137c15" providerId="ADAL" clId="{82DBB997-3F6C-8F4C-8CD5-EDB633EFE9D5}" dt="2023-10-16T09:04:41.061" v="111" actId="2696"/>
        <pc:sldMkLst>
          <pc:docMk/>
          <pc:sldMk cId="381189898" sldId="645"/>
        </pc:sldMkLst>
        <pc:picChg chg="del">
          <ac:chgData name="Alessandro De rosis" userId="b48ad777-acd3-428c-a1f8-aa7ca6137c15" providerId="ADAL" clId="{82DBB997-3F6C-8F4C-8CD5-EDB633EFE9D5}" dt="2023-10-16T09:03:52.452" v="101" actId="478"/>
          <ac:picMkLst>
            <pc:docMk/>
            <pc:sldMk cId="381189898" sldId="645"/>
            <ac:picMk id="11" creationId="{50486AC2-B149-6818-EB58-723B8AD4E578}"/>
          </ac:picMkLst>
        </pc:picChg>
        <pc:picChg chg="add mod modCrop">
          <ac:chgData name="Alessandro De rosis" userId="b48ad777-acd3-428c-a1f8-aa7ca6137c15" providerId="ADAL" clId="{82DBB997-3F6C-8F4C-8CD5-EDB633EFE9D5}" dt="2023-10-16T09:04:38.642" v="110" actId="14100"/>
          <ac:picMkLst>
            <pc:docMk/>
            <pc:sldMk cId="381189898" sldId="645"/>
            <ac:picMk id="12" creationId="{23FFE08A-1E5C-104C-35EA-026E7894BC79}"/>
          </ac:picMkLst>
        </pc:picChg>
      </pc:sldChg>
      <pc:sldChg chg="addSp delSp modSp add mod modShow">
        <pc:chgData name="Alessandro De rosis" userId="b48ad777-acd3-428c-a1f8-aa7ca6137c15" providerId="ADAL" clId="{82DBB997-3F6C-8F4C-8CD5-EDB633EFE9D5}" dt="2023-10-30T07:29:24.170" v="429" actId="20577"/>
        <pc:sldMkLst>
          <pc:docMk/>
          <pc:sldMk cId="1482115467" sldId="645"/>
        </pc:sldMkLst>
        <pc:spChg chg="mod">
          <ac:chgData name="Alessandro De rosis" userId="b48ad777-acd3-428c-a1f8-aa7ca6137c15" providerId="ADAL" clId="{82DBB997-3F6C-8F4C-8CD5-EDB633EFE9D5}" dt="2023-10-28T13:53:52.796" v="381" actId="122"/>
          <ac:spMkLst>
            <pc:docMk/>
            <pc:sldMk cId="1482115467" sldId="645"/>
            <ac:spMk id="9" creationId="{7E1E84E5-E680-0C6D-26F7-CB562C70CA33}"/>
          </ac:spMkLst>
        </pc:spChg>
        <pc:spChg chg="mod">
          <ac:chgData name="Alessandro De rosis" userId="b48ad777-acd3-428c-a1f8-aa7ca6137c15" providerId="ADAL" clId="{82DBB997-3F6C-8F4C-8CD5-EDB633EFE9D5}" dt="2023-10-28T13:53:37.248" v="376" actId="122"/>
          <ac:spMkLst>
            <pc:docMk/>
            <pc:sldMk cId="1482115467" sldId="645"/>
            <ac:spMk id="16" creationId="{FA913868-500E-DF4A-8C96-0197DA75E73C}"/>
          </ac:spMkLst>
        </pc:spChg>
        <pc:spChg chg="add mod">
          <ac:chgData name="Alessandro De rosis" userId="b48ad777-acd3-428c-a1f8-aa7ca6137c15" providerId="ADAL" clId="{82DBB997-3F6C-8F4C-8CD5-EDB633EFE9D5}" dt="2023-10-30T07:29:24.170" v="429" actId="20577"/>
          <ac:spMkLst>
            <pc:docMk/>
            <pc:sldMk cId="1482115467" sldId="645"/>
            <ac:spMk id="19" creationId="{7766CB96-ADDA-1149-AB38-C452AB6424E1}"/>
          </ac:spMkLst>
        </pc:spChg>
        <pc:spChg chg="mod">
          <ac:chgData name="Alessandro De rosis" userId="b48ad777-acd3-428c-a1f8-aa7ca6137c15" providerId="ADAL" clId="{82DBB997-3F6C-8F4C-8CD5-EDB633EFE9D5}" dt="2023-10-28T13:53:55.461" v="382" actId="122"/>
          <ac:spMkLst>
            <pc:docMk/>
            <pc:sldMk cId="1482115467" sldId="645"/>
            <ac:spMk id="23" creationId="{D290EAAF-010C-5EF2-780D-9C056E094BFA}"/>
          </ac:spMkLst>
        </pc:spChg>
        <pc:spChg chg="mod">
          <ac:chgData name="Alessandro De rosis" userId="b48ad777-acd3-428c-a1f8-aa7ca6137c15" providerId="ADAL" clId="{82DBB997-3F6C-8F4C-8CD5-EDB633EFE9D5}" dt="2023-10-28T13:53:39.898" v="377" actId="122"/>
          <ac:spMkLst>
            <pc:docMk/>
            <pc:sldMk cId="1482115467" sldId="645"/>
            <ac:spMk id="37" creationId="{7DD3ACFB-3C55-784E-84A2-FDA97E5528C4}"/>
          </ac:spMkLst>
        </pc:spChg>
        <pc:spChg chg="mod">
          <ac:chgData name="Alessandro De rosis" userId="b48ad777-acd3-428c-a1f8-aa7ca6137c15" providerId="ADAL" clId="{82DBB997-3F6C-8F4C-8CD5-EDB633EFE9D5}" dt="2023-10-28T13:53:33.771" v="375" actId="122"/>
          <ac:spMkLst>
            <pc:docMk/>
            <pc:sldMk cId="1482115467" sldId="645"/>
            <ac:spMk id="39" creationId="{4A06CF6A-41F6-304A-AEE3-4A73362B8FD7}"/>
          </ac:spMkLst>
        </pc:spChg>
        <pc:spChg chg="mod">
          <ac:chgData name="Alessandro De rosis" userId="b48ad777-acd3-428c-a1f8-aa7ca6137c15" providerId="ADAL" clId="{82DBB997-3F6C-8F4C-8CD5-EDB633EFE9D5}" dt="2023-10-28T13:53:47.432" v="379" actId="122"/>
          <ac:spMkLst>
            <pc:docMk/>
            <pc:sldMk cId="1482115467" sldId="645"/>
            <ac:spMk id="42" creationId="{14DEF757-3406-A54B-A676-8CA6A5706448}"/>
          </ac:spMkLst>
        </pc:spChg>
        <pc:spChg chg="mod">
          <ac:chgData name="Alessandro De rosis" userId="b48ad777-acd3-428c-a1f8-aa7ca6137c15" providerId="ADAL" clId="{82DBB997-3F6C-8F4C-8CD5-EDB633EFE9D5}" dt="2023-10-28T13:54:08.029" v="383" actId="122"/>
          <ac:spMkLst>
            <pc:docMk/>
            <pc:sldMk cId="1482115467" sldId="645"/>
            <ac:spMk id="46" creationId="{F9C4846D-D6BC-643A-8864-E3937D1D8834}"/>
          </ac:spMkLst>
        </pc:spChg>
        <pc:spChg chg="mod">
          <ac:chgData name="Alessandro De rosis" userId="b48ad777-acd3-428c-a1f8-aa7ca6137c15" providerId="ADAL" clId="{82DBB997-3F6C-8F4C-8CD5-EDB633EFE9D5}" dt="2023-10-28T12:22:48.799" v="253" actId="1076"/>
          <ac:spMkLst>
            <pc:docMk/>
            <pc:sldMk cId="1482115467" sldId="645"/>
            <ac:spMk id="48" creationId="{3569F999-3E63-1429-4A7C-B4A6A5668501}"/>
          </ac:spMkLst>
        </pc:spChg>
        <pc:picChg chg="mod">
          <ac:chgData name="Alessandro De rosis" userId="b48ad777-acd3-428c-a1f8-aa7ca6137c15" providerId="ADAL" clId="{82DBB997-3F6C-8F4C-8CD5-EDB633EFE9D5}" dt="2023-10-28T12:22:48.799" v="253" actId="1076"/>
          <ac:picMkLst>
            <pc:docMk/>
            <pc:sldMk cId="1482115467" sldId="645"/>
            <ac:picMk id="5" creationId="{82E50462-6475-8BA3-E6E6-0CA67187054E}"/>
          </ac:picMkLst>
        </pc:picChg>
        <pc:picChg chg="mod">
          <ac:chgData name="Alessandro De rosis" userId="b48ad777-acd3-428c-a1f8-aa7ca6137c15" providerId="ADAL" clId="{82DBB997-3F6C-8F4C-8CD5-EDB633EFE9D5}" dt="2023-10-28T12:22:54.120" v="254" actId="1076"/>
          <ac:picMkLst>
            <pc:docMk/>
            <pc:sldMk cId="1482115467" sldId="645"/>
            <ac:picMk id="13" creationId="{617003EE-9C7A-AC4A-B054-40E7FB7078EF}"/>
          </ac:picMkLst>
        </pc:picChg>
        <pc:picChg chg="add del mod">
          <ac:chgData name="Alessandro De rosis" userId="b48ad777-acd3-428c-a1f8-aa7ca6137c15" providerId="ADAL" clId="{82DBB997-3F6C-8F4C-8CD5-EDB633EFE9D5}" dt="2023-10-28T13:51:41.475" v="336" actId="478"/>
          <ac:picMkLst>
            <pc:docMk/>
            <pc:sldMk cId="1482115467" sldId="645"/>
            <ac:picMk id="17" creationId="{16F203CD-6779-60D6-6558-803174BE1D8D}"/>
          </ac:picMkLst>
        </pc:picChg>
        <pc:picChg chg="mod">
          <ac:chgData name="Alessandro De rosis" userId="b48ad777-acd3-428c-a1f8-aa7ca6137c15" providerId="ADAL" clId="{82DBB997-3F6C-8F4C-8CD5-EDB633EFE9D5}" dt="2023-10-28T13:51:53.714" v="339" actId="1076"/>
          <ac:picMkLst>
            <pc:docMk/>
            <pc:sldMk cId="1482115467" sldId="645"/>
            <ac:picMk id="18" creationId="{B87DB9B5-64EB-496D-D44C-13C02AC8B416}"/>
          </ac:picMkLst>
        </pc:picChg>
        <pc:picChg chg="add mod modCrop">
          <ac:chgData name="Alessandro De rosis" userId="b48ad777-acd3-428c-a1f8-aa7ca6137c15" providerId="ADAL" clId="{82DBB997-3F6C-8F4C-8CD5-EDB633EFE9D5}" dt="2023-10-28T13:53:14.352" v="364" actId="1038"/>
          <ac:picMkLst>
            <pc:docMk/>
            <pc:sldMk cId="1482115467" sldId="645"/>
            <ac:picMk id="21" creationId="{26B7F8A9-FA63-2BE9-A579-39E7FB2D4765}"/>
          </ac:picMkLst>
        </pc:picChg>
        <pc:picChg chg="add mod modCrop">
          <ac:chgData name="Alessandro De rosis" userId="b48ad777-acd3-428c-a1f8-aa7ca6137c15" providerId="ADAL" clId="{82DBB997-3F6C-8F4C-8CD5-EDB633EFE9D5}" dt="2023-10-28T12:26:40.640" v="335" actId="14100"/>
          <ac:picMkLst>
            <pc:docMk/>
            <pc:sldMk cId="1482115467" sldId="645"/>
            <ac:picMk id="24" creationId="{E82EAE6C-BAB9-144C-6893-8F8FA40E9FDF}"/>
          </ac:picMkLst>
        </pc:picChg>
        <pc:picChg chg="mod">
          <ac:chgData name="Alessandro De rosis" userId="b48ad777-acd3-428c-a1f8-aa7ca6137c15" providerId="ADAL" clId="{82DBB997-3F6C-8F4C-8CD5-EDB633EFE9D5}" dt="2023-10-28T13:51:59.667" v="340" actId="14100"/>
          <ac:picMkLst>
            <pc:docMk/>
            <pc:sldMk cId="1482115467" sldId="645"/>
            <ac:picMk id="79" creationId="{06E08144-A091-9D4C-A5D5-17F339AD8062}"/>
          </ac:picMkLst>
        </pc:picChg>
      </pc:sldChg>
    </pc:docChg>
  </pc:docChgLst>
  <pc:docChgLst>
    <pc:chgData name="Alessandro De rosis" userId="b48ad777-acd3-428c-a1f8-aa7ca6137c15" providerId="ADAL" clId="{FCDE5132-DC2B-1548-8B65-B02E29AFBD29}"/>
    <pc:docChg chg="custSel modSld">
      <pc:chgData name="Alessandro De rosis" userId="b48ad777-acd3-428c-a1f8-aa7ca6137c15" providerId="ADAL" clId="{FCDE5132-DC2B-1548-8B65-B02E29AFBD29}" dt="2023-09-30T13:19:45.130" v="1" actId="27636"/>
      <pc:docMkLst>
        <pc:docMk/>
      </pc:docMkLst>
      <pc:sldChg chg="modSp mod">
        <pc:chgData name="Alessandro De rosis" userId="b48ad777-acd3-428c-a1f8-aa7ca6137c15" providerId="ADAL" clId="{FCDE5132-DC2B-1548-8B65-B02E29AFBD29}" dt="2023-09-30T13:19:45.130" v="1" actId="27636"/>
        <pc:sldMkLst>
          <pc:docMk/>
          <pc:sldMk cId="966478649" sldId="346"/>
        </pc:sldMkLst>
        <pc:spChg chg="mod">
          <ac:chgData name="Alessandro De rosis" userId="b48ad777-acd3-428c-a1f8-aa7ca6137c15" providerId="ADAL" clId="{FCDE5132-DC2B-1548-8B65-B02E29AFBD29}" dt="2023-09-30T13:19:45.130" v="1" actId="27636"/>
          <ac:spMkLst>
            <pc:docMk/>
            <pc:sldMk cId="966478649" sldId="346"/>
            <ac:spMk id="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47BD9C-6288-8D4F-8F6D-63C81CF2CAB8}" type="datetime1">
              <a:rPr lang="en-US" smtClean="0"/>
              <a:t>9/26/24</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C23CD3-EFE2-5D40-9333-635223D7F564}" type="slidenum">
              <a:rPr lang="it-IT" smtClean="0"/>
              <a:t>‹#›</a:t>
            </a:fld>
            <a:endParaRPr lang="it-IT"/>
          </a:p>
        </p:txBody>
      </p:sp>
    </p:spTree>
    <p:extLst>
      <p:ext uri="{BB962C8B-B14F-4D97-AF65-F5344CB8AC3E}">
        <p14:creationId xmlns:p14="http://schemas.microsoft.com/office/powerpoint/2010/main" val="24548434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D0161E-2414-DB4E-86F3-4DCD0DC44B5F}" type="datetime1">
              <a:rPr lang="en-US" smtClean="0"/>
              <a:t>9/26/24</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Fare clic per modificare gli stili del testo dello schema</a:t>
            </a:r>
          </a:p>
          <a:p>
            <a:pPr lvl="1"/>
            <a:r>
              <a:rPr lang="fr-FR"/>
              <a:t>Secondo livello</a:t>
            </a:r>
          </a:p>
          <a:p>
            <a:pPr lvl="2"/>
            <a:r>
              <a:rPr lang="fr-FR"/>
              <a:t>Terzo livello</a:t>
            </a:r>
          </a:p>
          <a:p>
            <a:pPr lvl="3"/>
            <a:r>
              <a:rPr lang="fr-FR"/>
              <a:t>Quarto livello</a:t>
            </a:r>
          </a:p>
          <a:p>
            <a:pPr lvl="4"/>
            <a:r>
              <a:rPr lang="fr-FR"/>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3E07CB-AA50-ED49-8767-EDECBF736D0C}" type="slidenum">
              <a:rPr lang="it-IT" smtClean="0"/>
              <a:t>‹#›</a:t>
            </a:fld>
            <a:endParaRPr lang="it-IT"/>
          </a:p>
        </p:txBody>
      </p:sp>
    </p:spTree>
    <p:extLst>
      <p:ext uri="{BB962C8B-B14F-4D97-AF65-F5344CB8AC3E}">
        <p14:creationId xmlns:p14="http://schemas.microsoft.com/office/powerpoint/2010/main" val="38185155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7200" dirty="0" err="1">
                <a:latin typeface="Times New Roman" panose="02020603050405020304" pitchFamily="18" charset="0"/>
                <a:cs typeface="Times New Roman" panose="02020603050405020304" pitchFamily="18" charset="0"/>
              </a:rPr>
              <a:t>bhauhfuasd</a:t>
            </a:r>
            <a:endParaRPr lang="it-IT" sz="7200" dirty="0">
              <a:latin typeface="Times New Roman" panose="02020603050405020304" pitchFamily="18"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a:lstStyle/>
          <a:p>
            <a:fld id="{EA3E07CB-AA50-ED49-8767-EDECBF736D0C}" type="slidenum">
              <a:rPr lang="it-IT" smtClean="0"/>
              <a:t>1</a:t>
            </a:fld>
            <a:endParaRPr lang="it-IT"/>
          </a:p>
        </p:txBody>
      </p:sp>
    </p:spTree>
    <p:extLst>
      <p:ext uri="{BB962C8B-B14F-4D97-AF65-F5344CB8AC3E}">
        <p14:creationId xmlns:p14="http://schemas.microsoft.com/office/powerpoint/2010/main" val="40347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addition to some popular open-source codes, during the last decade several companies have been putting a very significant amount of resources in the LBM technology. Among its advantages, it is worth to mention the intelligibility of its algorithmic procedure, the simplicity of imposing boundary conditions and the very high computational efficiency. However, the thing I like the most is its natural suitability for multiphysics.</a:t>
            </a:r>
          </a:p>
        </p:txBody>
      </p:sp>
      <p:sp>
        <p:nvSpPr>
          <p:cNvPr id="4" name="Segnaposto numero diapositiva 3"/>
          <p:cNvSpPr>
            <a:spLocks noGrp="1"/>
          </p:cNvSpPr>
          <p:nvPr>
            <p:ph type="sldNum" sz="quarter" idx="10"/>
          </p:nvPr>
        </p:nvSpPr>
        <p:spPr/>
        <p:txBody>
          <a:bodyPr/>
          <a:lstStyle/>
          <a:p>
            <a:fld id="{EA3E07CB-AA50-ED49-8767-EDECBF736D0C}" type="slidenum">
              <a:rPr lang="it-IT" smtClean="0"/>
              <a:t>12</a:t>
            </a:fld>
            <a:endParaRPr lang="it-IT"/>
          </a:p>
        </p:txBody>
      </p:sp>
    </p:spTree>
    <p:extLst>
      <p:ext uri="{BB962C8B-B14F-4D97-AF65-F5344CB8AC3E}">
        <p14:creationId xmlns:p14="http://schemas.microsoft.com/office/powerpoint/2010/main" val="2553013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13</a:t>
            </a:fld>
            <a:endParaRPr lang="it-IT"/>
          </a:p>
        </p:txBody>
      </p:sp>
    </p:spTree>
    <p:extLst>
      <p:ext uri="{BB962C8B-B14F-4D97-AF65-F5344CB8AC3E}">
        <p14:creationId xmlns:p14="http://schemas.microsoft.com/office/powerpoint/2010/main" val="2498118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14</a:t>
            </a:fld>
            <a:endParaRPr lang="it-IT"/>
          </a:p>
        </p:txBody>
      </p:sp>
    </p:spTree>
    <p:extLst>
      <p:ext uri="{BB962C8B-B14F-4D97-AF65-F5344CB8AC3E}">
        <p14:creationId xmlns:p14="http://schemas.microsoft.com/office/powerpoint/2010/main" val="288113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15</a:t>
            </a:fld>
            <a:endParaRPr lang="it-IT"/>
          </a:p>
        </p:txBody>
      </p:sp>
    </p:spTree>
    <p:extLst>
      <p:ext uri="{BB962C8B-B14F-4D97-AF65-F5344CB8AC3E}">
        <p14:creationId xmlns:p14="http://schemas.microsoft.com/office/powerpoint/2010/main" val="2778817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16</a:t>
            </a:fld>
            <a:endParaRPr lang="it-IT"/>
          </a:p>
        </p:txBody>
      </p:sp>
    </p:spTree>
    <p:extLst>
      <p:ext uri="{BB962C8B-B14F-4D97-AF65-F5344CB8AC3E}">
        <p14:creationId xmlns:p14="http://schemas.microsoft.com/office/powerpoint/2010/main" val="493226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E07CB-AA50-ED49-8767-EDECBF736D0C}" type="slidenum">
              <a:rPr lang="it-IT" smtClean="0"/>
              <a:t>17</a:t>
            </a:fld>
            <a:endParaRPr lang="it-IT"/>
          </a:p>
        </p:txBody>
      </p:sp>
    </p:spTree>
    <p:extLst>
      <p:ext uri="{BB962C8B-B14F-4D97-AF65-F5344CB8AC3E}">
        <p14:creationId xmlns:p14="http://schemas.microsoft.com/office/powerpoint/2010/main" val="3475771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4</a:t>
            </a:fld>
            <a:endParaRPr lang="it-IT"/>
          </a:p>
        </p:txBody>
      </p:sp>
    </p:spTree>
    <p:extLst>
      <p:ext uri="{BB962C8B-B14F-4D97-AF65-F5344CB8AC3E}">
        <p14:creationId xmlns:p14="http://schemas.microsoft.com/office/powerpoint/2010/main" val="270621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5</a:t>
            </a:fld>
            <a:endParaRPr lang="it-IT"/>
          </a:p>
        </p:txBody>
      </p:sp>
    </p:spTree>
    <p:extLst>
      <p:ext uri="{BB962C8B-B14F-4D97-AF65-F5344CB8AC3E}">
        <p14:creationId xmlns:p14="http://schemas.microsoft.com/office/powerpoint/2010/main" val="56145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6</a:t>
            </a:fld>
            <a:endParaRPr lang="it-IT"/>
          </a:p>
        </p:txBody>
      </p:sp>
    </p:spTree>
    <p:extLst>
      <p:ext uri="{BB962C8B-B14F-4D97-AF65-F5344CB8AC3E}">
        <p14:creationId xmlns:p14="http://schemas.microsoft.com/office/powerpoint/2010/main" val="116618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7</a:t>
            </a:fld>
            <a:endParaRPr lang="it-IT"/>
          </a:p>
        </p:txBody>
      </p:sp>
    </p:spTree>
    <p:extLst>
      <p:ext uri="{BB962C8B-B14F-4D97-AF65-F5344CB8AC3E}">
        <p14:creationId xmlns:p14="http://schemas.microsoft.com/office/powerpoint/2010/main" val="2262678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8</a:t>
            </a:fld>
            <a:endParaRPr lang="it-IT"/>
          </a:p>
        </p:txBody>
      </p:sp>
    </p:spTree>
    <p:extLst>
      <p:ext uri="{BB962C8B-B14F-4D97-AF65-F5344CB8AC3E}">
        <p14:creationId xmlns:p14="http://schemas.microsoft.com/office/powerpoint/2010/main" val="35864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9</a:t>
            </a:fld>
            <a:endParaRPr lang="it-IT"/>
          </a:p>
        </p:txBody>
      </p:sp>
    </p:spTree>
    <p:extLst>
      <p:ext uri="{BB962C8B-B14F-4D97-AF65-F5344CB8AC3E}">
        <p14:creationId xmlns:p14="http://schemas.microsoft.com/office/powerpoint/2010/main" val="225722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10</a:t>
            </a:fld>
            <a:endParaRPr lang="it-IT"/>
          </a:p>
        </p:txBody>
      </p:sp>
    </p:spTree>
    <p:extLst>
      <p:ext uri="{BB962C8B-B14F-4D97-AF65-F5344CB8AC3E}">
        <p14:creationId xmlns:p14="http://schemas.microsoft.com/office/powerpoint/2010/main" val="201136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10"/>
          </p:nvPr>
        </p:nvSpPr>
        <p:spPr/>
        <p:txBody>
          <a:bodyPr/>
          <a:lstStyle/>
          <a:p>
            <a:fld id="{EA3E07CB-AA50-ED49-8767-EDECBF736D0C}" type="slidenum">
              <a:rPr lang="it-IT" smtClean="0"/>
              <a:t>11</a:t>
            </a:fld>
            <a:endParaRPr lang="it-IT"/>
          </a:p>
        </p:txBody>
      </p:sp>
    </p:spTree>
    <p:extLst>
      <p:ext uri="{BB962C8B-B14F-4D97-AF65-F5344CB8AC3E}">
        <p14:creationId xmlns:p14="http://schemas.microsoft.com/office/powerpoint/2010/main" val="1702791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57A2FB-978E-E340-9233-4A191E4419B5}"/>
              </a:ext>
            </a:extLst>
          </p:cNvPr>
          <p:cNvSpPr>
            <a:spLocks noGrp="1"/>
          </p:cNvSpPr>
          <p:nvPr>
            <p:ph type="ctrTitle"/>
          </p:nvPr>
        </p:nvSpPr>
        <p:spPr>
          <a:xfrm>
            <a:off x="1143000" y="1122363"/>
            <a:ext cx="6858000" cy="2387600"/>
          </a:xfrm>
        </p:spPr>
        <p:txBody>
          <a:bodyPr anchor="b"/>
          <a:lstStyle>
            <a:lvl1pPr algn="ctr">
              <a:defRPr sz="4500"/>
            </a:lvl1pPr>
          </a:lstStyle>
          <a:p>
            <a:r>
              <a:rPr lang="it-IT"/>
              <a:t>Fare clic per modificare lo stile del titolo</a:t>
            </a:r>
          </a:p>
        </p:txBody>
      </p:sp>
      <p:sp>
        <p:nvSpPr>
          <p:cNvPr id="3" name="Sottotitolo 2">
            <a:extLst>
              <a:ext uri="{FF2B5EF4-FFF2-40B4-BE49-F238E27FC236}">
                <a16:creationId xmlns:a16="http://schemas.microsoft.com/office/drawing/2014/main" id="{63E06A56-C586-5F4B-87FC-7061AC7DE0F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BBA120F-69BC-B041-8770-1C8332CDDA8F}"/>
              </a:ext>
            </a:extLst>
          </p:cNvPr>
          <p:cNvSpPr>
            <a:spLocks noGrp="1"/>
          </p:cNvSpPr>
          <p:nvPr>
            <p:ph type="dt" sz="half" idx="10"/>
          </p:nvPr>
        </p:nvSpPr>
        <p:spPr/>
        <p:txBody>
          <a:bodyPr/>
          <a:lstStyle/>
          <a:p>
            <a:fld id="{76F5081F-78C0-1443-B6E7-153715CFB532}"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D005A0D3-3378-AB42-81A1-5ED62DD3B0B0}"/>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7F51ABB7-0A55-6B4B-B3D4-379644A5DB27}"/>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5404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1F5FDE-3F63-0848-9ADE-874B20F986D7}"/>
              </a:ext>
            </a:extLst>
          </p:cNvPr>
          <p:cNvSpPr>
            <a:spLocks noGrp="1"/>
          </p:cNvSpPr>
          <p:nvPr>
            <p:ph type="title"/>
          </p:nvPr>
        </p:nvSpPr>
        <p:spPr/>
        <p:txBody>
          <a:bodyPr/>
          <a:lstStyle/>
          <a:p>
            <a:r>
              <a:rPr lang="it-IT"/>
              <a:t>Fare clic per modificare lo stile del titolo</a:t>
            </a:r>
          </a:p>
        </p:txBody>
      </p:sp>
      <p:sp>
        <p:nvSpPr>
          <p:cNvPr id="3" name="Segnaposto testo verticale 2">
            <a:extLst>
              <a:ext uri="{FF2B5EF4-FFF2-40B4-BE49-F238E27FC236}">
                <a16:creationId xmlns:a16="http://schemas.microsoft.com/office/drawing/2014/main" id="{1BCAEB88-379A-FD44-A805-9D756C3AE9F2}"/>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7C2C868-9385-6643-B842-F14546692466}"/>
              </a:ext>
            </a:extLst>
          </p:cNvPr>
          <p:cNvSpPr>
            <a:spLocks noGrp="1"/>
          </p:cNvSpPr>
          <p:nvPr>
            <p:ph type="dt" sz="half" idx="10"/>
          </p:nvPr>
        </p:nvSpPr>
        <p:spPr/>
        <p:txBody>
          <a:bodyPr/>
          <a:lstStyle/>
          <a:p>
            <a:fld id="{757A96C9-FA50-9B49-ACA1-040C8E41BF0C}"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D8C2271C-818E-2940-9B47-419B46E87A0C}"/>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5E4C4BF3-30B5-7F4E-8E6E-992DBC1B5343}"/>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5147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F13BCB1-EE78-7C44-88C7-327F097DA285}"/>
              </a:ext>
            </a:extLst>
          </p:cNvPr>
          <p:cNvSpPr>
            <a:spLocks noGrp="1"/>
          </p:cNvSpPr>
          <p:nvPr>
            <p:ph type="title" orient="vert"/>
          </p:nvPr>
        </p:nvSpPr>
        <p:spPr>
          <a:xfrm>
            <a:off x="6543675" y="365125"/>
            <a:ext cx="1971675" cy="5811838"/>
          </a:xfrm>
        </p:spPr>
        <p:txBody>
          <a:bodyPr vert="eaVert"/>
          <a:lstStyle/>
          <a:p>
            <a:r>
              <a:rPr lang="it-IT"/>
              <a:t>Fare clic per modificare lo stile del titolo</a:t>
            </a:r>
          </a:p>
        </p:txBody>
      </p:sp>
      <p:sp>
        <p:nvSpPr>
          <p:cNvPr id="3" name="Segnaposto testo verticale 2">
            <a:extLst>
              <a:ext uri="{FF2B5EF4-FFF2-40B4-BE49-F238E27FC236}">
                <a16:creationId xmlns:a16="http://schemas.microsoft.com/office/drawing/2014/main" id="{4A30E3CE-99F9-BE4F-8473-207F533F9193}"/>
              </a:ext>
            </a:extLst>
          </p:cNvPr>
          <p:cNvSpPr>
            <a:spLocks noGrp="1"/>
          </p:cNvSpPr>
          <p:nvPr>
            <p:ph type="body" orient="vert" idx="1"/>
          </p:nvPr>
        </p:nvSpPr>
        <p:spPr>
          <a:xfrm>
            <a:off x="628650" y="365125"/>
            <a:ext cx="5800725"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1F35D7-B160-E34F-A019-2733CB8FBD73}"/>
              </a:ext>
            </a:extLst>
          </p:cNvPr>
          <p:cNvSpPr>
            <a:spLocks noGrp="1"/>
          </p:cNvSpPr>
          <p:nvPr>
            <p:ph type="dt" sz="half" idx="10"/>
          </p:nvPr>
        </p:nvSpPr>
        <p:spPr/>
        <p:txBody>
          <a:bodyPr/>
          <a:lstStyle/>
          <a:p>
            <a:fld id="{9A27CE18-6884-3F4C-BB0C-E4A1B474B0C8}"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904E203D-AD18-D44E-BFCD-A3A3FB72547B}"/>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459C1170-2330-834E-81A9-2A1012844751}"/>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25623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2317D7-C0D1-DD41-9DC3-2EAFD4AAA126}"/>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id="{E21F4E45-50A3-D44B-977D-8300B138EE38}"/>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9B540D-5CFD-954D-A0E2-337574409262}"/>
              </a:ext>
            </a:extLst>
          </p:cNvPr>
          <p:cNvSpPr>
            <a:spLocks noGrp="1"/>
          </p:cNvSpPr>
          <p:nvPr>
            <p:ph type="dt" sz="half" idx="10"/>
          </p:nvPr>
        </p:nvSpPr>
        <p:spPr/>
        <p:txBody>
          <a:bodyPr/>
          <a:lstStyle/>
          <a:p>
            <a:fld id="{AEF8553F-D8CD-214D-972D-00F84390CFD7}"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F300C745-91E4-0B40-B327-B33C653B117C}"/>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F9FF0E9C-2AFC-F44F-9EE5-39510AC42385}"/>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88697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44C069-1F1B-3347-A9C0-7186F41FEB7F}"/>
              </a:ext>
            </a:extLst>
          </p:cNvPr>
          <p:cNvSpPr>
            <a:spLocks noGrp="1"/>
          </p:cNvSpPr>
          <p:nvPr>
            <p:ph type="title"/>
          </p:nvPr>
        </p:nvSpPr>
        <p:spPr>
          <a:xfrm>
            <a:off x="623888" y="1709739"/>
            <a:ext cx="7886700" cy="2852737"/>
          </a:xfrm>
        </p:spPr>
        <p:txBody>
          <a:bodyPr anchor="b"/>
          <a:lstStyle>
            <a:lvl1pPr>
              <a:defRPr sz="4500"/>
            </a:lvl1pPr>
          </a:lstStyle>
          <a:p>
            <a:r>
              <a:rPr lang="it-IT"/>
              <a:t>Fare clic per modificare lo stile del titolo</a:t>
            </a:r>
          </a:p>
        </p:txBody>
      </p:sp>
      <p:sp>
        <p:nvSpPr>
          <p:cNvPr id="3" name="Segnaposto testo 2">
            <a:extLst>
              <a:ext uri="{FF2B5EF4-FFF2-40B4-BE49-F238E27FC236}">
                <a16:creationId xmlns:a16="http://schemas.microsoft.com/office/drawing/2014/main" id="{EA8C93A8-D077-244A-87FF-DB935FF2838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92EFFBDF-2AD7-D349-A88C-2B0BCB53D6F6}"/>
              </a:ext>
            </a:extLst>
          </p:cNvPr>
          <p:cNvSpPr>
            <a:spLocks noGrp="1"/>
          </p:cNvSpPr>
          <p:nvPr>
            <p:ph type="dt" sz="half" idx="10"/>
          </p:nvPr>
        </p:nvSpPr>
        <p:spPr/>
        <p:txBody>
          <a:bodyPr/>
          <a:lstStyle/>
          <a:p>
            <a:fld id="{9E242314-2B7A-3042-841D-F301FE7A5E5E}"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ADAB621D-7038-C64D-8A33-D4201B08555F}"/>
              </a:ext>
            </a:extLst>
          </p:cNvPr>
          <p:cNvSpPr>
            <a:spLocks noGrp="1"/>
          </p:cNvSpPr>
          <p:nvPr>
            <p:ph type="ftr" sz="quarter" idx="11"/>
          </p:nvPr>
        </p:nvSpPr>
        <p:spPr/>
        <p:txBody>
          <a:bodyPr/>
          <a:lstStyle/>
          <a:p>
            <a:pPr algn="r"/>
            <a:r>
              <a:rPr lang="it-IT"/>
              <a:t>7/9</a:t>
            </a:r>
            <a:endParaRPr lang="en-US"/>
          </a:p>
        </p:txBody>
      </p:sp>
      <p:sp>
        <p:nvSpPr>
          <p:cNvPr id="6" name="Segnaposto numero diapositiva 5">
            <a:extLst>
              <a:ext uri="{FF2B5EF4-FFF2-40B4-BE49-F238E27FC236}">
                <a16:creationId xmlns:a16="http://schemas.microsoft.com/office/drawing/2014/main" id="{752D8A01-12EF-5C45-B61F-3AEC7F14774B}"/>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874909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AB89D5-BAEB-234F-A20C-C6CA07EBF7AA}"/>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id="{B1E41FDB-5CBF-FC46-9A15-9E8456BF3FD5}"/>
              </a:ext>
            </a:extLst>
          </p:cNvPr>
          <p:cNvSpPr>
            <a:spLocks noGrp="1"/>
          </p:cNvSpPr>
          <p:nvPr>
            <p:ph sz="half" idx="1"/>
          </p:nvPr>
        </p:nvSpPr>
        <p:spPr>
          <a:xfrm>
            <a:off x="628650" y="1825625"/>
            <a:ext cx="38862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6E671F7-264A-6647-A70A-CCA2D4FBC9CB}"/>
              </a:ext>
            </a:extLst>
          </p:cNvPr>
          <p:cNvSpPr>
            <a:spLocks noGrp="1"/>
          </p:cNvSpPr>
          <p:nvPr>
            <p:ph sz="half" idx="2"/>
          </p:nvPr>
        </p:nvSpPr>
        <p:spPr>
          <a:xfrm>
            <a:off x="4629150" y="1825625"/>
            <a:ext cx="38862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6759ED00-8F03-2748-9A02-732D760925EC}"/>
              </a:ext>
            </a:extLst>
          </p:cNvPr>
          <p:cNvSpPr>
            <a:spLocks noGrp="1"/>
          </p:cNvSpPr>
          <p:nvPr>
            <p:ph type="dt" sz="half" idx="10"/>
          </p:nvPr>
        </p:nvSpPr>
        <p:spPr/>
        <p:txBody>
          <a:bodyPr/>
          <a:lstStyle/>
          <a:p>
            <a:fld id="{827838FD-5093-994B-9975-8FD59FA41F08}" type="datetime2">
              <a:rPr lang="it-IT" smtClean="0"/>
              <a:t>giovedì 26 settembre 2024</a:t>
            </a:fld>
            <a:endParaRPr lang="en-US"/>
          </a:p>
        </p:txBody>
      </p:sp>
      <p:sp>
        <p:nvSpPr>
          <p:cNvPr id="6" name="Segnaposto piè di pagina 5">
            <a:extLst>
              <a:ext uri="{FF2B5EF4-FFF2-40B4-BE49-F238E27FC236}">
                <a16:creationId xmlns:a16="http://schemas.microsoft.com/office/drawing/2014/main" id="{03867DBF-BD4B-6942-9D2E-94782F56D52C}"/>
              </a:ext>
            </a:extLst>
          </p:cNvPr>
          <p:cNvSpPr>
            <a:spLocks noGrp="1"/>
          </p:cNvSpPr>
          <p:nvPr>
            <p:ph type="ftr" sz="quarter" idx="11"/>
          </p:nvPr>
        </p:nvSpPr>
        <p:spPr/>
        <p:txBody>
          <a:bodyPr/>
          <a:lstStyle/>
          <a:p>
            <a:pPr algn="r"/>
            <a:r>
              <a:rPr lang="it-IT"/>
              <a:t>7/9</a:t>
            </a:r>
            <a:endParaRPr lang="en-US"/>
          </a:p>
        </p:txBody>
      </p:sp>
      <p:sp>
        <p:nvSpPr>
          <p:cNvPr id="7" name="Segnaposto numero diapositiva 6">
            <a:extLst>
              <a:ext uri="{FF2B5EF4-FFF2-40B4-BE49-F238E27FC236}">
                <a16:creationId xmlns:a16="http://schemas.microsoft.com/office/drawing/2014/main" id="{6086C87E-EEE1-2547-9855-CC91E32F47CD}"/>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4229413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88D91A-338B-8945-8FA0-CCDB0293AC8C}"/>
              </a:ext>
            </a:extLst>
          </p:cNvPr>
          <p:cNvSpPr>
            <a:spLocks noGrp="1"/>
          </p:cNvSpPr>
          <p:nvPr>
            <p:ph type="title"/>
          </p:nvPr>
        </p:nvSpPr>
        <p:spPr>
          <a:xfrm>
            <a:off x="629841" y="365126"/>
            <a:ext cx="7886700" cy="1325563"/>
          </a:xfrm>
        </p:spPr>
        <p:txBody>
          <a:bodyPr/>
          <a:lstStyle/>
          <a:p>
            <a:r>
              <a:rPr lang="it-IT"/>
              <a:t>Fare clic per modificare lo stile del titolo</a:t>
            </a:r>
          </a:p>
        </p:txBody>
      </p:sp>
      <p:sp>
        <p:nvSpPr>
          <p:cNvPr id="3" name="Segnaposto testo 2">
            <a:extLst>
              <a:ext uri="{FF2B5EF4-FFF2-40B4-BE49-F238E27FC236}">
                <a16:creationId xmlns:a16="http://schemas.microsoft.com/office/drawing/2014/main" id="{DED08D31-688D-5A4F-B305-B9E9E1109CF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0EEA58AB-4FC2-244B-A877-8A2A747D472E}"/>
              </a:ext>
            </a:extLst>
          </p:cNvPr>
          <p:cNvSpPr>
            <a:spLocks noGrp="1"/>
          </p:cNvSpPr>
          <p:nvPr>
            <p:ph sz="half" idx="2"/>
          </p:nvPr>
        </p:nvSpPr>
        <p:spPr>
          <a:xfrm>
            <a:off x="629842" y="2505075"/>
            <a:ext cx="3868340"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8DA5803-915B-EA49-8E4B-07737BD6D31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11CEBE2-3F40-FF41-82A2-DCA20907B9D5}"/>
              </a:ext>
            </a:extLst>
          </p:cNvPr>
          <p:cNvSpPr>
            <a:spLocks noGrp="1"/>
          </p:cNvSpPr>
          <p:nvPr>
            <p:ph sz="quarter" idx="4"/>
          </p:nvPr>
        </p:nvSpPr>
        <p:spPr>
          <a:xfrm>
            <a:off x="4629150" y="2505075"/>
            <a:ext cx="3887391"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B76D4BC-3D93-9843-9D1D-E1792A120B45}"/>
              </a:ext>
            </a:extLst>
          </p:cNvPr>
          <p:cNvSpPr>
            <a:spLocks noGrp="1"/>
          </p:cNvSpPr>
          <p:nvPr>
            <p:ph type="dt" sz="half" idx="10"/>
          </p:nvPr>
        </p:nvSpPr>
        <p:spPr/>
        <p:txBody>
          <a:bodyPr/>
          <a:lstStyle/>
          <a:p>
            <a:fld id="{4D864CE6-DD55-334A-9C8C-023AE42C1A65}" type="datetime2">
              <a:rPr lang="it-IT" smtClean="0"/>
              <a:t>giovedì 26 settembre 2024</a:t>
            </a:fld>
            <a:endParaRPr lang="en-US"/>
          </a:p>
        </p:txBody>
      </p:sp>
      <p:sp>
        <p:nvSpPr>
          <p:cNvPr id="8" name="Segnaposto piè di pagina 7">
            <a:extLst>
              <a:ext uri="{FF2B5EF4-FFF2-40B4-BE49-F238E27FC236}">
                <a16:creationId xmlns:a16="http://schemas.microsoft.com/office/drawing/2014/main" id="{ED2B39D3-8F7A-4749-98D8-DE5B2403E35D}"/>
              </a:ext>
            </a:extLst>
          </p:cNvPr>
          <p:cNvSpPr>
            <a:spLocks noGrp="1"/>
          </p:cNvSpPr>
          <p:nvPr>
            <p:ph type="ftr" sz="quarter" idx="11"/>
          </p:nvPr>
        </p:nvSpPr>
        <p:spPr/>
        <p:txBody>
          <a:bodyPr/>
          <a:lstStyle/>
          <a:p>
            <a:pPr algn="r"/>
            <a:r>
              <a:rPr lang="it-IT"/>
              <a:t>7/9</a:t>
            </a:r>
            <a:endParaRPr lang="en-US"/>
          </a:p>
        </p:txBody>
      </p:sp>
      <p:sp>
        <p:nvSpPr>
          <p:cNvPr id="9" name="Segnaposto numero diapositiva 8">
            <a:extLst>
              <a:ext uri="{FF2B5EF4-FFF2-40B4-BE49-F238E27FC236}">
                <a16:creationId xmlns:a16="http://schemas.microsoft.com/office/drawing/2014/main" id="{FCAFEC91-29A9-3C49-98BA-B89627A1815A}"/>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294196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A2713D-303D-3643-9DDE-D7DDA3B08320}"/>
              </a:ext>
            </a:extLst>
          </p:cNvPr>
          <p:cNvSpPr>
            <a:spLocks noGrp="1"/>
          </p:cNvSpPr>
          <p:nvPr>
            <p:ph type="title"/>
          </p:nvPr>
        </p:nvSpPr>
        <p:spPr/>
        <p:txBody>
          <a:bodyPr/>
          <a:lstStyle/>
          <a:p>
            <a:r>
              <a:rPr lang="it-IT"/>
              <a:t>Fare clic per modificare lo stile del titolo</a:t>
            </a:r>
          </a:p>
        </p:txBody>
      </p:sp>
      <p:sp>
        <p:nvSpPr>
          <p:cNvPr id="3" name="Segnaposto data 2">
            <a:extLst>
              <a:ext uri="{FF2B5EF4-FFF2-40B4-BE49-F238E27FC236}">
                <a16:creationId xmlns:a16="http://schemas.microsoft.com/office/drawing/2014/main" id="{78E33145-C97E-2644-8048-43BA4F89C449}"/>
              </a:ext>
            </a:extLst>
          </p:cNvPr>
          <p:cNvSpPr>
            <a:spLocks noGrp="1"/>
          </p:cNvSpPr>
          <p:nvPr>
            <p:ph type="dt" sz="half" idx="10"/>
          </p:nvPr>
        </p:nvSpPr>
        <p:spPr/>
        <p:txBody>
          <a:bodyPr/>
          <a:lstStyle/>
          <a:p>
            <a:fld id="{D7D78029-E455-1444-8063-FE8BD04768A3}" type="datetime2">
              <a:rPr lang="it-IT" smtClean="0"/>
              <a:t>giovedì 26 settembre 2024</a:t>
            </a:fld>
            <a:endParaRPr lang="en-US"/>
          </a:p>
        </p:txBody>
      </p:sp>
      <p:sp>
        <p:nvSpPr>
          <p:cNvPr id="4" name="Segnaposto piè di pagina 3">
            <a:extLst>
              <a:ext uri="{FF2B5EF4-FFF2-40B4-BE49-F238E27FC236}">
                <a16:creationId xmlns:a16="http://schemas.microsoft.com/office/drawing/2014/main" id="{594E8832-4922-2D4D-BB1B-CD087B6ED5A4}"/>
              </a:ext>
            </a:extLst>
          </p:cNvPr>
          <p:cNvSpPr>
            <a:spLocks noGrp="1"/>
          </p:cNvSpPr>
          <p:nvPr>
            <p:ph type="ftr" sz="quarter" idx="11"/>
          </p:nvPr>
        </p:nvSpPr>
        <p:spPr/>
        <p:txBody>
          <a:bodyPr/>
          <a:lstStyle/>
          <a:p>
            <a:pPr algn="r"/>
            <a:r>
              <a:rPr lang="it-IT"/>
              <a:t>7/9</a:t>
            </a:r>
            <a:endParaRPr lang="en-US"/>
          </a:p>
        </p:txBody>
      </p:sp>
      <p:sp>
        <p:nvSpPr>
          <p:cNvPr id="5" name="Segnaposto numero diapositiva 4">
            <a:extLst>
              <a:ext uri="{FF2B5EF4-FFF2-40B4-BE49-F238E27FC236}">
                <a16:creationId xmlns:a16="http://schemas.microsoft.com/office/drawing/2014/main" id="{C93BB1B5-51A8-364C-987C-294FBB422492}"/>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429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B495A2C-9C41-3E42-8608-0C996F3D923E}"/>
              </a:ext>
            </a:extLst>
          </p:cNvPr>
          <p:cNvSpPr>
            <a:spLocks noGrp="1"/>
          </p:cNvSpPr>
          <p:nvPr>
            <p:ph type="dt" sz="half" idx="10"/>
          </p:nvPr>
        </p:nvSpPr>
        <p:spPr/>
        <p:txBody>
          <a:bodyPr/>
          <a:lstStyle/>
          <a:p>
            <a:fld id="{7F1CE813-2F42-B346-A799-84C8F03EFCB4}" type="datetime2">
              <a:rPr lang="it-IT" smtClean="0"/>
              <a:t>giovedì 26 settembre 2024</a:t>
            </a:fld>
            <a:endParaRPr lang="en-US"/>
          </a:p>
        </p:txBody>
      </p:sp>
      <p:sp>
        <p:nvSpPr>
          <p:cNvPr id="3" name="Segnaposto piè di pagina 2">
            <a:extLst>
              <a:ext uri="{FF2B5EF4-FFF2-40B4-BE49-F238E27FC236}">
                <a16:creationId xmlns:a16="http://schemas.microsoft.com/office/drawing/2014/main" id="{4BFE1A62-483C-244F-9AD3-0F1B3D884703}"/>
              </a:ext>
            </a:extLst>
          </p:cNvPr>
          <p:cNvSpPr>
            <a:spLocks noGrp="1"/>
          </p:cNvSpPr>
          <p:nvPr>
            <p:ph type="ftr" sz="quarter" idx="11"/>
          </p:nvPr>
        </p:nvSpPr>
        <p:spPr/>
        <p:txBody>
          <a:bodyPr/>
          <a:lstStyle/>
          <a:p>
            <a:pPr algn="r"/>
            <a:r>
              <a:rPr lang="it-IT"/>
              <a:t>7/9</a:t>
            </a:r>
            <a:endParaRPr lang="en-US"/>
          </a:p>
        </p:txBody>
      </p:sp>
      <p:sp>
        <p:nvSpPr>
          <p:cNvPr id="4" name="Segnaposto numero diapositiva 3">
            <a:extLst>
              <a:ext uri="{FF2B5EF4-FFF2-40B4-BE49-F238E27FC236}">
                <a16:creationId xmlns:a16="http://schemas.microsoft.com/office/drawing/2014/main" id="{BF70EB71-1752-314B-AAC6-4244F801E62D}"/>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34313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03952C-E8CB-394B-8E47-6D26A684D478}"/>
              </a:ext>
            </a:extLst>
          </p:cNvPr>
          <p:cNvSpPr>
            <a:spLocks noGrp="1"/>
          </p:cNvSpPr>
          <p:nvPr>
            <p:ph type="title"/>
          </p:nvPr>
        </p:nvSpPr>
        <p:spPr>
          <a:xfrm>
            <a:off x="629841" y="457200"/>
            <a:ext cx="2949178" cy="1600200"/>
          </a:xfrm>
        </p:spPr>
        <p:txBody>
          <a:bodyPr anchor="b"/>
          <a:lstStyle>
            <a:lvl1pPr>
              <a:defRPr sz="2400"/>
            </a:lvl1pPr>
          </a:lstStyle>
          <a:p>
            <a:r>
              <a:rPr lang="it-IT"/>
              <a:t>Fare clic per modificare lo stile del titolo</a:t>
            </a:r>
          </a:p>
        </p:txBody>
      </p:sp>
      <p:sp>
        <p:nvSpPr>
          <p:cNvPr id="3" name="Segnaposto contenuto 2">
            <a:extLst>
              <a:ext uri="{FF2B5EF4-FFF2-40B4-BE49-F238E27FC236}">
                <a16:creationId xmlns:a16="http://schemas.microsoft.com/office/drawing/2014/main" id="{442434F6-670C-6F4C-8FBE-A6307DC664D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A81F7B1-EA90-DC41-81C3-6039654184C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Modifica gli stili del testo dello schema</a:t>
            </a:r>
          </a:p>
        </p:txBody>
      </p:sp>
      <p:sp>
        <p:nvSpPr>
          <p:cNvPr id="5" name="Segnaposto data 4">
            <a:extLst>
              <a:ext uri="{FF2B5EF4-FFF2-40B4-BE49-F238E27FC236}">
                <a16:creationId xmlns:a16="http://schemas.microsoft.com/office/drawing/2014/main" id="{59ABB72F-3B6D-CE46-8A0F-CFCA0A2D387D}"/>
              </a:ext>
            </a:extLst>
          </p:cNvPr>
          <p:cNvSpPr>
            <a:spLocks noGrp="1"/>
          </p:cNvSpPr>
          <p:nvPr>
            <p:ph type="dt" sz="half" idx="10"/>
          </p:nvPr>
        </p:nvSpPr>
        <p:spPr/>
        <p:txBody>
          <a:bodyPr/>
          <a:lstStyle/>
          <a:p>
            <a:fld id="{AAB235E3-94F0-2347-B734-87EAE300CAF9}" type="datetime2">
              <a:rPr lang="it-IT" smtClean="0"/>
              <a:t>giovedì 26 settembre 2024</a:t>
            </a:fld>
            <a:endParaRPr lang="en-US"/>
          </a:p>
        </p:txBody>
      </p:sp>
      <p:sp>
        <p:nvSpPr>
          <p:cNvPr id="6" name="Segnaposto piè di pagina 5">
            <a:extLst>
              <a:ext uri="{FF2B5EF4-FFF2-40B4-BE49-F238E27FC236}">
                <a16:creationId xmlns:a16="http://schemas.microsoft.com/office/drawing/2014/main" id="{75AF09D5-9338-7C44-8978-D6710BF5FE70}"/>
              </a:ext>
            </a:extLst>
          </p:cNvPr>
          <p:cNvSpPr>
            <a:spLocks noGrp="1"/>
          </p:cNvSpPr>
          <p:nvPr>
            <p:ph type="ftr" sz="quarter" idx="11"/>
          </p:nvPr>
        </p:nvSpPr>
        <p:spPr/>
        <p:txBody>
          <a:bodyPr/>
          <a:lstStyle/>
          <a:p>
            <a:pPr algn="r"/>
            <a:r>
              <a:rPr lang="it-IT"/>
              <a:t>7/9</a:t>
            </a:r>
            <a:endParaRPr lang="en-US"/>
          </a:p>
        </p:txBody>
      </p:sp>
      <p:sp>
        <p:nvSpPr>
          <p:cNvPr id="7" name="Segnaposto numero diapositiva 6">
            <a:extLst>
              <a:ext uri="{FF2B5EF4-FFF2-40B4-BE49-F238E27FC236}">
                <a16:creationId xmlns:a16="http://schemas.microsoft.com/office/drawing/2014/main" id="{3829A817-493B-7046-96D5-B5C449045C11}"/>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32806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679C5C-F96E-2342-B386-B329EC5627EA}"/>
              </a:ext>
            </a:extLst>
          </p:cNvPr>
          <p:cNvSpPr>
            <a:spLocks noGrp="1"/>
          </p:cNvSpPr>
          <p:nvPr>
            <p:ph type="title"/>
          </p:nvPr>
        </p:nvSpPr>
        <p:spPr>
          <a:xfrm>
            <a:off x="629841" y="457200"/>
            <a:ext cx="2949178" cy="1600200"/>
          </a:xfrm>
        </p:spPr>
        <p:txBody>
          <a:bodyPr anchor="b"/>
          <a:lstStyle>
            <a:lvl1pPr>
              <a:defRPr sz="2400"/>
            </a:lvl1pPr>
          </a:lstStyle>
          <a:p>
            <a:r>
              <a:rPr lang="it-IT"/>
              <a:t>Fare clic per modificare lo stile del titolo</a:t>
            </a:r>
          </a:p>
        </p:txBody>
      </p:sp>
      <p:sp>
        <p:nvSpPr>
          <p:cNvPr id="3" name="Segnaposto immagine 2">
            <a:extLst>
              <a:ext uri="{FF2B5EF4-FFF2-40B4-BE49-F238E27FC236}">
                <a16:creationId xmlns:a16="http://schemas.microsoft.com/office/drawing/2014/main" id="{7E12A969-F045-094B-AD63-6FBD6A9F835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t-IT"/>
          </a:p>
        </p:txBody>
      </p:sp>
      <p:sp>
        <p:nvSpPr>
          <p:cNvPr id="4" name="Segnaposto testo 3">
            <a:extLst>
              <a:ext uri="{FF2B5EF4-FFF2-40B4-BE49-F238E27FC236}">
                <a16:creationId xmlns:a16="http://schemas.microsoft.com/office/drawing/2014/main" id="{B9040CA7-2052-4B4F-9443-C632D3617FF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Modifica gli stili del testo dello schema</a:t>
            </a:r>
          </a:p>
        </p:txBody>
      </p:sp>
      <p:sp>
        <p:nvSpPr>
          <p:cNvPr id="5" name="Segnaposto data 4">
            <a:extLst>
              <a:ext uri="{FF2B5EF4-FFF2-40B4-BE49-F238E27FC236}">
                <a16:creationId xmlns:a16="http://schemas.microsoft.com/office/drawing/2014/main" id="{B504E013-C244-E748-8EF0-BE3A403E9FAA}"/>
              </a:ext>
            </a:extLst>
          </p:cNvPr>
          <p:cNvSpPr>
            <a:spLocks noGrp="1"/>
          </p:cNvSpPr>
          <p:nvPr>
            <p:ph type="dt" sz="half" idx="10"/>
          </p:nvPr>
        </p:nvSpPr>
        <p:spPr/>
        <p:txBody>
          <a:bodyPr/>
          <a:lstStyle/>
          <a:p>
            <a:fld id="{F9231FAA-BFF7-9D47-A191-4414EE37F200}" type="datetime2">
              <a:rPr lang="it-IT" smtClean="0"/>
              <a:t>giovedì 26 settembre 2024</a:t>
            </a:fld>
            <a:endParaRPr lang="en-US"/>
          </a:p>
        </p:txBody>
      </p:sp>
      <p:sp>
        <p:nvSpPr>
          <p:cNvPr id="6" name="Segnaposto piè di pagina 5">
            <a:extLst>
              <a:ext uri="{FF2B5EF4-FFF2-40B4-BE49-F238E27FC236}">
                <a16:creationId xmlns:a16="http://schemas.microsoft.com/office/drawing/2014/main" id="{03059208-3E09-F342-BDC5-2752B54519D0}"/>
              </a:ext>
            </a:extLst>
          </p:cNvPr>
          <p:cNvSpPr>
            <a:spLocks noGrp="1"/>
          </p:cNvSpPr>
          <p:nvPr>
            <p:ph type="ftr" sz="quarter" idx="11"/>
          </p:nvPr>
        </p:nvSpPr>
        <p:spPr/>
        <p:txBody>
          <a:bodyPr/>
          <a:lstStyle/>
          <a:p>
            <a:pPr algn="r"/>
            <a:r>
              <a:rPr lang="it-IT"/>
              <a:t>7/9</a:t>
            </a:r>
            <a:endParaRPr lang="en-US"/>
          </a:p>
        </p:txBody>
      </p:sp>
      <p:sp>
        <p:nvSpPr>
          <p:cNvPr id="7" name="Segnaposto numero diapositiva 6">
            <a:extLst>
              <a:ext uri="{FF2B5EF4-FFF2-40B4-BE49-F238E27FC236}">
                <a16:creationId xmlns:a16="http://schemas.microsoft.com/office/drawing/2014/main" id="{F7FD30A7-BA27-7945-B2EC-8DA9C6BA4650}"/>
              </a:ext>
            </a:extLst>
          </p:cNvPr>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836018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0989BA8-2B6B-1845-9EE0-BC1088C3783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a:extLst>
              <a:ext uri="{FF2B5EF4-FFF2-40B4-BE49-F238E27FC236}">
                <a16:creationId xmlns:a16="http://schemas.microsoft.com/office/drawing/2014/main" id="{840193ED-D178-F84A-A4B0-8F0B9D0949E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7D7B0D7-7D2B-794E-AC34-61D48587BF4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87AA9A6-E81B-6F40-8FAF-B20B74321490}" type="datetime2">
              <a:rPr lang="it-IT" smtClean="0"/>
              <a:t>giovedì 26 settembre 2024</a:t>
            </a:fld>
            <a:endParaRPr lang="en-US"/>
          </a:p>
        </p:txBody>
      </p:sp>
      <p:sp>
        <p:nvSpPr>
          <p:cNvPr id="5" name="Segnaposto piè di pagina 4">
            <a:extLst>
              <a:ext uri="{FF2B5EF4-FFF2-40B4-BE49-F238E27FC236}">
                <a16:creationId xmlns:a16="http://schemas.microsoft.com/office/drawing/2014/main" id="{440B554E-DA55-EC43-9245-3A7F5FD4F0B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it-IT"/>
              <a:t>7/9</a:t>
            </a:r>
            <a:endParaRPr lang="en-US"/>
          </a:p>
        </p:txBody>
      </p:sp>
      <p:sp>
        <p:nvSpPr>
          <p:cNvPr id="6" name="Segnaposto numero diapositiva 5">
            <a:extLst>
              <a:ext uri="{FF2B5EF4-FFF2-40B4-BE49-F238E27FC236}">
                <a16:creationId xmlns:a16="http://schemas.microsoft.com/office/drawing/2014/main" id="{C1D225E8-3133-E14B-B1E5-0BD78B41089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FEC368-1D7A-4F81-ABF6-AE0E36BAF64C}" type="slidenum">
              <a:rPr lang="en-US" smtClean="0"/>
              <a:pPr/>
              <a:t>‹#›</a:t>
            </a:fld>
            <a:endParaRPr lang="en-US"/>
          </a:p>
        </p:txBody>
      </p:sp>
    </p:spTree>
    <p:extLst>
      <p:ext uri="{BB962C8B-B14F-4D97-AF65-F5344CB8AC3E}">
        <p14:creationId xmlns:p14="http://schemas.microsoft.com/office/powerpoint/2010/main" val="74059229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png"/><Relationship Id="rId2" Type="http://schemas.openxmlformats.org/officeDocument/2006/relationships/video" Target="../media/media1.mp4"/><Relationship Id="rId16" Type="http://schemas.openxmlformats.org/officeDocument/2006/relationships/image" Target="../media/image6.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png"/><Relationship Id="rId5" Type="http://schemas.microsoft.com/office/2007/relationships/media" Target="../media/media3.mp4"/><Relationship Id="rId15" Type="http://schemas.openxmlformats.org/officeDocument/2006/relationships/image" Target="../media/image5.png"/><Relationship Id="rId10" Type="http://schemas.openxmlformats.org/officeDocument/2006/relationships/notesSlide" Target="../notesSlides/notesSlide1.xml"/><Relationship Id="rId4" Type="http://schemas.openxmlformats.org/officeDocument/2006/relationships/video" Target="../media/media2.mp4"/><Relationship Id="rId9" Type="http://schemas.openxmlformats.org/officeDocument/2006/relationships/slideLayout" Target="../slideLayouts/slideLayout1.xml"/><Relationship Id="rId1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5.jp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0.svg"/><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8.png"/><Relationship Id="rId5" Type="http://schemas.openxmlformats.org/officeDocument/2006/relationships/image" Target="../media/image29.jpg"/><Relationship Id="rId10" Type="http://schemas.openxmlformats.org/officeDocument/2006/relationships/image" Target="../media/image37.png"/><Relationship Id="rId4" Type="http://schemas.openxmlformats.org/officeDocument/2006/relationships/image" Target="../media/image28.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70.png"/><Relationship Id="rId4" Type="http://schemas.openxmlformats.org/officeDocument/2006/relationships/image" Target="../media/image481.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90.png"/><Relationship Id="rId5" Type="http://schemas.openxmlformats.org/officeDocument/2006/relationships/image" Target="../media/image481.png"/><Relationship Id="rId4" Type="http://schemas.openxmlformats.org/officeDocument/2006/relationships/image" Target="../media/image470.pn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bm"/><Relationship Id="rId5" Type="http://schemas.openxmlformats.org/officeDocument/2006/relationships/image" Target="../media/image10.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emf"/></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p:nvPr>
        </p:nvSpPr>
        <p:spPr>
          <a:xfrm>
            <a:off x="0" y="2372979"/>
            <a:ext cx="9144000" cy="1927225"/>
          </a:xfrm>
        </p:spPr>
        <p:txBody>
          <a:bodyPr anchor="ctr">
            <a:normAutofit/>
          </a:bodyPr>
          <a:lstStyle/>
          <a:p>
            <a:r>
              <a:rPr lang="en-GB" sz="4100" b="0" i="0" dirty="0">
                <a:solidFill>
                  <a:srgbClr val="FF0000"/>
                </a:solidFill>
                <a:effectLst/>
                <a:latin typeface="Times New Roman" panose="02020603050405020304" pitchFamily="18" charset="0"/>
                <a:cs typeface="Times New Roman" panose="02020603050405020304" pitchFamily="18" charset="0"/>
              </a:rPr>
              <a:t>Fluid dynamics and beyond: </a:t>
            </a:r>
            <a:r>
              <a:rPr lang="en-GB" sz="4100" dirty="0">
                <a:solidFill>
                  <a:srgbClr val="FF0000"/>
                </a:solidFill>
                <a:latin typeface="Times New Roman" panose="02020603050405020304" pitchFamily="18" charset="0"/>
                <a:cs typeface="Times New Roman" panose="02020603050405020304" pitchFamily="18" charset="0"/>
              </a:rPr>
              <a:t>opportunities </a:t>
            </a:r>
            <a:r>
              <a:rPr lang="en-GB" sz="4100" b="0" i="0" dirty="0">
                <a:solidFill>
                  <a:srgbClr val="FF0000"/>
                </a:solidFill>
                <a:effectLst/>
                <a:latin typeface="Times New Roman" panose="02020603050405020304" pitchFamily="18" charset="0"/>
                <a:cs typeface="Times New Roman" panose="02020603050405020304" pitchFamily="18" charset="0"/>
              </a:rPr>
              <a:t>with the lattice Boltzmann method</a:t>
            </a:r>
            <a:endParaRPr lang="en-GB" sz="4100" dirty="0">
              <a:solidFill>
                <a:srgbClr val="FF0000"/>
              </a:solidFill>
              <a:latin typeface="Times New Roman" panose="02020603050405020304" pitchFamily="18" charset="0"/>
              <a:cs typeface="Times New Roman" panose="02020603050405020304" pitchFamily="18" charset="0"/>
            </a:endParaRPr>
          </a:p>
        </p:txBody>
      </p:sp>
      <p:sp>
        <p:nvSpPr>
          <p:cNvPr id="9" name="Sottotitolo 8"/>
          <p:cNvSpPr>
            <a:spLocks noGrp="1"/>
          </p:cNvSpPr>
          <p:nvPr>
            <p:ph type="subTitle" idx="1"/>
          </p:nvPr>
        </p:nvSpPr>
        <p:spPr>
          <a:xfrm>
            <a:off x="0" y="4353108"/>
            <a:ext cx="3865922" cy="1778790"/>
          </a:xfrm>
        </p:spPr>
        <p:txBody>
          <a:bodyPr>
            <a:normAutofit/>
          </a:bodyPr>
          <a:lstStyle/>
          <a:p>
            <a:pPr algn="l"/>
            <a:r>
              <a:rPr lang="en-US" sz="1600" dirty="0">
                <a:latin typeface="Times New Roman" panose="02020603050405020304" pitchFamily="18" charset="0"/>
                <a:cs typeface="Times New Roman" panose="02020603050405020304" pitchFamily="18" charset="0"/>
              </a:rPr>
              <a:t>Alessandro De Rosis</a:t>
            </a:r>
          </a:p>
          <a:p>
            <a:pPr algn="l"/>
            <a:r>
              <a:rPr lang="en-US" sz="1600" dirty="0">
                <a:latin typeface="Times New Roman" panose="02020603050405020304" pitchFamily="18" charset="0"/>
                <a:cs typeface="Times New Roman" panose="02020603050405020304" pitchFamily="18" charset="0"/>
              </a:rPr>
              <a:t>Lecturer in Virtual Engineering</a:t>
            </a:r>
          </a:p>
          <a:p>
            <a:pPr algn="l"/>
            <a:r>
              <a:rPr lang="en-US" sz="1600" dirty="0">
                <a:latin typeface="Times New Roman" panose="02020603050405020304" pitchFamily="18" charset="0"/>
                <a:cs typeface="Times New Roman" panose="02020603050405020304" pitchFamily="18" charset="0"/>
              </a:rPr>
              <a:t>Department of Fluids and Environment</a:t>
            </a:r>
          </a:p>
          <a:p>
            <a:pPr algn="l"/>
            <a:r>
              <a:rPr lang="en-US" sz="1600" dirty="0">
                <a:latin typeface="Times New Roman" panose="02020603050405020304" pitchFamily="18" charset="0"/>
                <a:cs typeface="Times New Roman" panose="02020603050405020304" pitchFamily="18" charset="0"/>
              </a:rPr>
              <a:t>The University of Manchester</a:t>
            </a:r>
          </a:p>
          <a:p>
            <a:pPr algn="l"/>
            <a:r>
              <a:rPr lang="en-US" sz="1600" dirty="0">
                <a:latin typeface="Times New Roman" panose="02020603050405020304" pitchFamily="18" charset="0"/>
                <a:cs typeface="Times New Roman" panose="02020603050405020304" pitchFamily="18" charset="0"/>
              </a:rPr>
              <a:t>alessandro.derosis@manchester.ac.uk</a:t>
            </a:r>
          </a:p>
        </p:txBody>
      </p:sp>
      <p:pic>
        <p:nvPicPr>
          <p:cNvPr id="2" name="Effect of the Reynolds number on the Rayleigh-Taylor instability">
            <a:hlinkClick r:id="" action="ppaction://media"/>
            <a:extLst>
              <a:ext uri="{FF2B5EF4-FFF2-40B4-BE49-F238E27FC236}">
                <a16:creationId xmlns:a16="http://schemas.microsoft.com/office/drawing/2014/main" id="{B667E1AD-5566-079B-DDFE-0D9BC9DC9E6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r="9762"/>
          <a:stretch>
            <a:fillRect/>
          </a:stretch>
        </p:blipFill>
        <p:spPr>
          <a:xfrm>
            <a:off x="0" y="0"/>
            <a:ext cx="4356562" cy="2436541"/>
          </a:xfrm>
          <a:prstGeom prst="rect">
            <a:avLst/>
          </a:prstGeom>
        </p:spPr>
      </p:pic>
      <p:sp>
        <p:nvSpPr>
          <p:cNvPr id="3" name="CasellaDiTesto 25">
            <a:extLst>
              <a:ext uri="{FF2B5EF4-FFF2-40B4-BE49-F238E27FC236}">
                <a16:creationId xmlns:a16="http://schemas.microsoft.com/office/drawing/2014/main" id="{9F335D3E-633A-4AB0-DB7E-07626DB0C921}"/>
              </a:ext>
            </a:extLst>
          </p:cNvPr>
          <p:cNvSpPr txBox="1"/>
          <p:nvPr/>
        </p:nvSpPr>
        <p:spPr>
          <a:xfrm>
            <a:off x="2765799" y="2138053"/>
            <a:ext cx="924126" cy="338554"/>
          </a:xfrm>
          <a:prstGeom prst="rect">
            <a:avLst/>
          </a:prstGeom>
          <a:noFill/>
        </p:spPr>
        <p:txBody>
          <a:bodyPr wrap="square" rtlCol="0">
            <a:spAutoFit/>
          </a:bodyPr>
          <a:lstStyle/>
          <a:p>
            <a:pPr algn="ctr"/>
            <a:r>
              <a:rPr lang="en-GB" sz="800" dirty="0">
                <a:latin typeface="Times New Roman" panose="02020603050405020304" pitchFamily="18" charset="0"/>
                <a:ea typeface="Ayuthaya" pitchFamily="2" charset="-34"/>
                <a:cs typeface="Times New Roman" panose="02020603050405020304" pitchFamily="18" charset="0"/>
              </a:rPr>
              <a:t>De Rosis &amp; Enan </a:t>
            </a:r>
          </a:p>
          <a:p>
            <a:pPr algn="ctr"/>
            <a:r>
              <a:rPr lang="en-GB" sz="800" dirty="0">
                <a:latin typeface="Times New Roman" panose="02020603050405020304" pitchFamily="18" charset="0"/>
                <a:ea typeface="Ayuthaya" pitchFamily="2" charset="-34"/>
                <a:cs typeface="Times New Roman" panose="02020603050405020304" pitchFamily="18" charset="0"/>
              </a:rPr>
              <a:t>Phys Fluids 2021</a:t>
            </a:r>
          </a:p>
        </p:txBody>
      </p:sp>
      <p:pic>
        <p:nvPicPr>
          <p:cNvPr id="7" name="Can we use the lattice Boltzmann method to simulate turbulent flows">
            <a:hlinkClick r:id="" action="ppaction://media"/>
            <a:extLst>
              <a:ext uri="{FF2B5EF4-FFF2-40B4-BE49-F238E27FC236}">
                <a16:creationId xmlns:a16="http://schemas.microsoft.com/office/drawing/2014/main" id="{A628FED3-4565-8B18-D9BF-27D10279D0D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7560" r="7563"/>
          <a:stretch>
            <a:fillRect/>
          </a:stretch>
        </p:blipFill>
        <p:spPr>
          <a:xfrm>
            <a:off x="6483926" y="4284802"/>
            <a:ext cx="2603603" cy="2527026"/>
          </a:xfrm>
          <a:prstGeom prst="rect">
            <a:avLst/>
          </a:prstGeom>
        </p:spPr>
      </p:pic>
      <p:pic>
        <p:nvPicPr>
          <p:cNvPr id="10" name="Rayleigh-Benard convection at Ra=10^11">
            <a:hlinkClick r:id="" action="ppaction://media"/>
            <a:extLst>
              <a:ext uri="{FF2B5EF4-FFF2-40B4-BE49-F238E27FC236}">
                <a16:creationId xmlns:a16="http://schemas.microsoft.com/office/drawing/2014/main" id="{730EB457-1BF9-6F4D-C3EE-B2EED09D57AE}"/>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3"/>
          <a:srcRect t="2897" b="3663"/>
          <a:stretch/>
        </p:blipFill>
        <p:spPr>
          <a:xfrm>
            <a:off x="4491459" y="6134"/>
            <a:ext cx="4635813" cy="2436541"/>
          </a:xfrm>
          <a:prstGeom prst="rect">
            <a:avLst/>
          </a:prstGeom>
        </p:spPr>
      </p:pic>
      <p:pic>
        <p:nvPicPr>
          <p:cNvPr id="11" name="SaveTube.io-MHD flow in a rotating cavity-(1080p)">
            <a:hlinkClick r:id="" action="ppaction://media"/>
            <a:extLst>
              <a:ext uri="{FF2B5EF4-FFF2-40B4-BE49-F238E27FC236}">
                <a16:creationId xmlns:a16="http://schemas.microsoft.com/office/drawing/2014/main" id="{50486AC2-B149-6818-EB58-723B8AD4E578}"/>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14"/>
          <a:srcRect r="19930"/>
          <a:stretch>
            <a:fillRect/>
          </a:stretch>
        </p:blipFill>
        <p:spPr>
          <a:xfrm>
            <a:off x="3744789" y="4222134"/>
            <a:ext cx="2504486" cy="2566934"/>
          </a:xfrm>
          <a:prstGeom prst="rect">
            <a:avLst/>
          </a:prstGeom>
        </p:spPr>
      </p:pic>
      <p:sp>
        <p:nvSpPr>
          <p:cNvPr id="8" name="CasellaDiTesto 25">
            <a:extLst>
              <a:ext uri="{FF2B5EF4-FFF2-40B4-BE49-F238E27FC236}">
                <a16:creationId xmlns:a16="http://schemas.microsoft.com/office/drawing/2014/main" id="{C462A59F-E8FA-54D3-9C3A-DBCF448BCFD7}"/>
              </a:ext>
            </a:extLst>
          </p:cNvPr>
          <p:cNvSpPr txBox="1"/>
          <p:nvPr/>
        </p:nvSpPr>
        <p:spPr>
          <a:xfrm>
            <a:off x="5518493" y="6484387"/>
            <a:ext cx="1010313" cy="338554"/>
          </a:xfrm>
          <a:prstGeom prst="rect">
            <a:avLst/>
          </a:prstGeom>
          <a:noFill/>
        </p:spPr>
        <p:txBody>
          <a:bodyPr wrap="square" rtlCol="0">
            <a:spAutoFit/>
          </a:bodyPr>
          <a:lstStyle/>
          <a:p>
            <a:pPr algn="ctr"/>
            <a:r>
              <a:rPr lang="en-GB" sz="800" dirty="0">
                <a:latin typeface="Times New Roman" panose="02020603050405020304" pitchFamily="18" charset="0"/>
                <a:ea typeface="Ayuthaya" pitchFamily="2" charset="-34"/>
                <a:cs typeface="Times New Roman" panose="02020603050405020304" pitchFamily="18" charset="0"/>
              </a:rPr>
              <a:t>De Rosis</a:t>
            </a:r>
          </a:p>
          <a:p>
            <a:pPr algn="ctr"/>
            <a:r>
              <a:rPr lang="en-GB" sz="800" dirty="0">
                <a:latin typeface="Times New Roman" panose="02020603050405020304" pitchFamily="18" charset="0"/>
                <a:ea typeface="Ayuthaya" pitchFamily="2" charset="-34"/>
                <a:cs typeface="Times New Roman" panose="02020603050405020304" pitchFamily="18" charset="0"/>
              </a:rPr>
              <a:t>Europhys Lett 2018</a:t>
            </a:r>
          </a:p>
        </p:txBody>
      </p:sp>
      <p:pic>
        <p:nvPicPr>
          <p:cNvPr id="4" name="Picture 3" descr="A purple rectangular sign with yellow text&#10;&#10;Description automatically generated">
            <a:extLst>
              <a:ext uri="{FF2B5EF4-FFF2-40B4-BE49-F238E27FC236}">
                <a16:creationId xmlns:a16="http://schemas.microsoft.com/office/drawing/2014/main" id="{6BB04A69-0160-C990-C91A-33EB834CF304}"/>
              </a:ext>
            </a:extLst>
          </p:cNvPr>
          <p:cNvPicPr>
            <a:picLocks noChangeAspect="1"/>
          </p:cNvPicPr>
          <p:nvPr/>
        </p:nvPicPr>
        <p:blipFill rotWithShape="1">
          <a:blip r:embed="rId15">
            <a:extLst>
              <a:ext uri="{28A0092B-C50C-407E-A947-70E740481C1C}">
                <a14:useLocalDpi xmlns:a14="http://schemas.microsoft.com/office/drawing/2010/main" val="0"/>
              </a:ext>
            </a:extLst>
          </a:blip>
          <a:srcRect l="19632" t="18669" r="18259" b="18883"/>
          <a:stretch/>
        </p:blipFill>
        <p:spPr>
          <a:xfrm>
            <a:off x="23750" y="6168745"/>
            <a:ext cx="1481206" cy="673308"/>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45C9747B-9CA8-3DE6-FEAA-1CDFC9FA9EC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15856" y="6258296"/>
            <a:ext cx="1141229" cy="524966"/>
          </a:xfrm>
          <a:prstGeom prst="rect">
            <a:avLst/>
          </a:prstGeom>
        </p:spPr>
      </p:pic>
    </p:spTree>
    <p:extLst>
      <p:ext uri="{BB962C8B-B14F-4D97-AF65-F5344CB8AC3E}">
        <p14:creationId xmlns:p14="http://schemas.microsoft.com/office/powerpoint/2010/main" val="96647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77" fill="hold"/>
                                        <p:tgtEl>
                                          <p:spTgt spid="2"/>
                                        </p:tgtEl>
                                      </p:cBhvr>
                                    </p:cmd>
                                  </p:childTnLst>
                                </p:cTn>
                              </p:par>
                              <p:par>
                                <p:cTn id="7" presetID="1" presetClass="mediacall" presetSubtype="0" fill="hold" nodeType="withEffect">
                                  <p:stCondLst>
                                    <p:cond delay="0"/>
                                  </p:stCondLst>
                                  <p:childTnLst>
                                    <p:cmd type="call" cmd="playFrom(0.0)">
                                      <p:cBhvr>
                                        <p:cTn id="8" dur="64110" fill="hold"/>
                                        <p:tgtEl>
                                          <p:spTgt spid="7"/>
                                        </p:tgtEl>
                                      </p:cBhvr>
                                    </p:cmd>
                                  </p:childTnLst>
                                </p:cTn>
                              </p:par>
                              <p:par>
                                <p:cTn id="9" presetID="1" presetClass="mediacall" presetSubtype="0" fill="hold" nodeType="withEffect">
                                  <p:stCondLst>
                                    <p:cond delay="0"/>
                                  </p:stCondLst>
                                  <p:childTnLst>
                                    <p:cmd type="call" cmd="playFrom(0.0)">
                                      <p:cBhvr>
                                        <p:cTn id="10" dur="62693" fill="hold"/>
                                        <p:tgtEl>
                                          <p:spTgt spid="10"/>
                                        </p:tgtEl>
                                      </p:cBhvr>
                                    </p:cmd>
                                  </p:childTnLst>
                                </p:cTn>
                              </p:par>
                              <p:par>
                                <p:cTn id="11" presetID="1" presetClass="mediacall" presetSubtype="0" fill="hold" nodeType="withEffect">
                                  <p:stCondLst>
                                    <p:cond delay="0"/>
                                  </p:stCondLst>
                                  <p:childTnLst>
                                    <p:cmd type="call" cmd="playFrom(0.0)">
                                      <p:cBhvr>
                                        <p:cTn id="12" dur="401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video>
              <p:cMediaNode vol="80000">
                <p:cTn id="18" repeatCount="indefinite" fill="remove" display="0">
                  <p:stCondLst>
                    <p:cond delay="indefinite"/>
                  </p:stCondLst>
                </p:cTn>
                <p:tgtEl>
                  <p:spTgt spid="2"/>
                </p:tgtEl>
              </p:cMediaNode>
            </p:video>
            <p:video>
              <p:cMediaNode vol="80000">
                <p:cTn id="19" repeatCount="indefinite" fill="remove" display="0">
                  <p:stCondLst>
                    <p:cond delay="indefinite"/>
                  </p:stCondLst>
                </p:cTn>
                <p:tgtEl>
                  <p:spTgt spid="7"/>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video>
              <p:cMediaNode vol="80000">
                <p:cTn id="25" repeatCount="indefinite" fill="remove" display="0">
                  <p:stCondLst>
                    <p:cond delay="indefinite"/>
                  </p:stCondLst>
                </p:cTn>
                <p:tgtEl>
                  <p:spTgt spid="10"/>
                </p:tgtEl>
              </p:cMediaNode>
            </p:video>
            <p:video>
              <p:cMediaNode vol="80000">
                <p:cTn id="26" repeatCount="indefinite" fill="remove" display="0">
                  <p:stCondLst>
                    <p:cond delay="indefinite"/>
                  </p:stCondLst>
                </p:cTn>
                <p:tgtEl>
                  <p:spTgt spid="11"/>
                </p:tgtEl>
              </p:cMediaNode>
            </p:vide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1" y="765519"/>
            <a:ext cx="8851065" cy="600539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Discrete Boltzmann equation</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B53B6E-E547-3AF1-37DA-7FEBD0BF3348}"/>
                  </a:ext>
                </a:extLst>
              </p:cNvPr>
              <p:cNvSpPr txBox="1"/>
              <p:nvPr/>
            </p:nvSpPr>
            <p:spPr>
              <a:xfrm>
                <a:off x="183045" y="940897"/>
                <a:ext cx="8851065" cy="6431056"/>
              </a:xfrm>
              <a:prstGeom prst="rect">
                <a:avLst/>
              </a:prstGeom>
              <a:noFill/>
            </p:spPr>
            <p:txBody>
              <a:bodyPr wrap="square" rtlCol="0">
                <a:spAutoFit/>
              </a:bodyPr>
              <a:lstStyle/>
              <a:p>
                <a:pPr>
                  <a:lnSpc>
                    <a:spcPct val="150000"/>
                  </a:lnSpc>
                </a:pPr>
                <a:r>
                  <a:rPr lang="en-GB" dirty="0">
                    <a:latin typeface="Times New Roman" panose="02020603050405020304" pitchFamily="18" charset="0"/>
                    <a:cs typeface="Times New Roman" panose="02020603050405020304" pitchFamily="18" charset="0"/>
                  </a:rPr>
                  <a:t>We need to solve numerically </a:t>
                </a:r>
                <a14:m>
                  <m:oMath xmlns:m="http://schemas.openxmlformats.org/officeDocument/2006/math">
                    <m:sSub>
                      <m:sSubPr>
                        <m:ctrlPr>
                          <a:rPr lang="en-GB" b="1" i="1" smtClean="0">
                            <a:solidFill>
                              <a:schemeClr val="accent6"/>
                            </a:solidFill>
                            <a:latin typeface="Cambria Math" panose="02040503050406030204" pitchFamily="18" charset="0"/>
                            <a:cs typeface="Times New Roman" panose="02020603050405020304" pitchFamily="18" charset="0"/>
                          </a:rPr>
                        </m:ctrlPr>
                      </m:sSubPr>
                      <m:e>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1" i="1" smtClean="0">
                            <a:solidFill>
                              <a:schemeClr val="accent6"/>
                            </a:solidFill>
                            <a:latin typeface="Cambria Math" panose="02040503050406030204" pitchFamily="18" charset="0"/>
                            <a:cs typeface="Times New Roman" panose="02020603050405020304" pitchFamily="18" charset="0"/>
                          </a:rPr>
                          <m:t>𝒕</m:t>
                        </m:r>
                      </m:sub>
                    </m:sSub>
                    <m:r>
                      <a:rPr lang="en-GB" b="1" i="1" smtClean="0">
                        <a:solidFill>
                          <a:schemeClr val="accent6"/>
                        </a:solidFill>
                        <a:latin typeface="Cambria Math" panose="02040503050406030204" pitchFamily="18" charset="0"/>
                        <a:cs typeface="Times New Roman" panose="02020603050405020304" pitchFamily="18" charset="0"/>
                      </a:rPr>
                      <m:t>𝒇</m:t>
                    </m:r>
                    <m:r>
                      <a:rPr lang="en-GB" b="1" i="1" smtClean="0">
                        <a:solidFill>
                          <a:schemeClr val="accent6"/>
                        </a:solidFill>
                        <a:latin typeface="Cambria Math" panose="02040503050406030204" pitchFamily="18" charset="0"/>
                        <a:cs typeface="Times New Roman" panose="02020603050405020304" pitchFamily="18" charset="0"/>
                      </a:rPr>
                      <m:t>+</m:t>
                    </m:r>
                    <m:r>
                      <a:rPr lang="en-GB" b="1" i="1" smtClean="0">
                        <a:solidFill>
                          <a:schemeClr val="accent6"/>
                        </a:solidFill>
                        <a:latin typeface="Cambria Math" panose="02040503050406030204" pitchFamily="18" charset="0"/>
                        <a:cs typeface="Times New Roman" panose="02020603050405020304" pitchFamily="18" charset="0"/>
                      </a:rPr>
                      <m:t>𝒄</m:t>
                    </m:r>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𝒙</m:t>
                        </m:r>
                      </m:sub>
                    </m:sSub>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𝟏</m:t>
                        </m:r>
                      </m:num>
                      <m:den>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𝝉</m:t>
                        </m:r>
                      </m:den>
                    </m:f>
                    <m:d>
                      <m:dPr>
                        <m:ctrlP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e>
                          <m:sup>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𝒆𝒒</m:t>
                            </m:r>
                          </m:sup>
                        </m:sSup>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e>
                    </m:d>
                  </m:oMath>
                </a14:m>
                <a:endParaRPr lang="en-GB" b="1"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By discretising space, time and particle velocity:</a:t>
                </a:r>
              </a:p>
              <a:p>
                <a:pPr>
                  <a:lnSpc>
                    <a:spcPct val="150000"/>
                  </a:lnSpc>
                </a:pPr>
                <a14:m>
                  <m:oMathPara xmlns:m="http://schemas.openxmlformats.org/officeDocument/2006/math">
                    <m:oMathParaPr>
                      <m:jc m:val="left"/>
                    </m:oMathParaPr>
                    <m:oMath xmlns:m="http://schemas.openxmlformats.org/officeDocument/2006/math">
                      <m:sSub>
                        <m:sSubPr>
                          <m:ctrlPr>
                            <a:rPr lang="en-GB" sz="1700" b="1" i="1" smtClean="0">
                              <a:solidFill>
                                <a:schemeClr val="accent1"/>
                              </a:solidFill>
                              <a:latin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cs typeface="Times New Roman" panose="02020603050405020304" pitchFamily="18" charset="0"/>
                            </a:rPr>
                            <m:t>𝒊</m:t>
                          </m:r>
                        </m:sub>
                      </m:sSub>
                      <m:d>
                        <m:dPr>
                          <m:ctrlPr>
                            <a:rPr lang="en-GB" sz="1700" b="1" i="1" smtClean="0">
                              <a:solidFill>
                                <a:schemeClr val="accent1"/>
                              </a:solidFill>
                              <a:latin typeface="Cambria Math" panose="02040503050406030204" pitchFamily="18" charset="0"/>
                              <a:cs typeface="Times New Roman" panose="02020603050405020304" pitchFamily="18" charset="0"/>
                            </a:rPr>
                          </m:ctrlPr>
                        </m:dPr>
                        <m:e>
                          <m:r>
                            <a:rPr lang="en-GB" sz="1700" b="1" i="1" smtClean="0">
                              <a:solidFill>
                                <a:schemeClr val="accent1"/>
                              </a:solidFill>
                              <a:latin typeface="Cambria Math" panose="02040503050406030204" pitchFamily="18" charset="0"/>
                              <a:cs typeface="Times New Roman" panose="02020603050405020304" pitchFamily="18" charset="0"/>
                            </a:rPr>
                            <m:t>𝒙</m:t>
                          </m:r>
                          <m:r>
                            <a:rPr lang="en-GB" sz="1700" b="1" i="1" smtClean="0">
                              <a:solidFill>
                                <a:schemeClr val="accent1"/>
                              </a:solidFill>
                              <a:latin typeface="Cambria Math" panose="02040503050406030204" pitchFamily="18" charset="0"/>
                              <a:cs typeface="Times New Roman" panose="02020603050405020304" pitchFamily="18" charset="0"/>
                            </a:rPr>
                            <m:t>+</m:t>
                          </m:r>
                          <m:sSub>
                            <m:sSubPr>
                              <m:ctrlPr>
                                <a:rPr lang="en-GB" sz="1700" b="1" i="1" smtClean="0">
                                  <a:solidFill>
                                    <a:schemeClr val="accent1"/>
                                  </a:solidFill>
                                  <a:latin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cs typeface="Times New Roman" panose="02020603050405020304" pitchFamily="18" charset="0"/>
                                </a:rPr>
                                <m:t>𝒄</m:t>
                              </m:r>
                            </m:e>
                            <m:sub>
                              <m:r>
                                <a:rPr lang="en-GB" sz="1700" b="1" i="1" smtClean="0">
                                  <a:solidFill>
                                    <a:schemeClr val="accent1"/>
                                  </a:solidFill>
                                  <a:latin typeface="Cambria Math" panose="02040503050406030204" pitchFamily="18" charset="0"/>
                                  <a:cs typeface="Times New Roman" panose="02020603050405020304" pitchFamily="18" charset="0"/>
                                </a:rPr>
                                <m:t>𝒊</m:t>
                              </m:r>
                            </m:sub>
                          </m:s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700" b="1" i="1">
                              <a:solidFill>
                                <a:schemeClr val="accent1"/>
                              </a:solidFill>
                              <a:latin typeface="Cambria Math" panose="02040503050406030204" pitchFamily="18" charset="0"/>
                              <a:cs typeface="Times New Roman" panose="02020603050405020304" pitchFamily="18" charset="0"/>
                            </a:rPr>
                          </m:ctrlPr>
                        </m:sSubPr>
                        <m:e>
                          <m:r>
                            <a:rPr lang="en-GB" sz="1700" b="1" i="1">
                              <a:solidFill>
                                <a:schemeClr val="accent1"/>
                              </a:solidFill>
                              <a:latin typeface="Cambria Math" panose="02040503050406030204" pitchFamily="18" charset="0"/>
                              <a:cs typeface="Times New Roman" panose="02020603050405020304" pitchFamily="18" charset="0"/>
                            </a:rPr>
                            <m:t>𝒇</m:t>
                          </m:r>
                        </m:e>
                        <m:sub>
                          <m:r>
                            <a:rPr lang="en-GB" sz="1700" b="1" i="1">
                              <a:solidFill>
                                <a:schemeClr val="accent1"/>
                              </a:solidFill>
                              <a:latin typeface="Cambria Math" panose="02040503050406030204" pitchFamily="18" charset="0"/>
                              <a:cs typeface="Times New Roman" panose="02020603050405020304" pitchFamily="18" charset="0"/>
                            </a:rPr>
                            <m:t>𝒊</m:t>
                          </m:r>
                        </m:sub>
                      </m:sSub>
                      <m:d>
                        <m:dPr>
                          <m:ctrlPr>
                            <a:rPr lang="en-GB" sz="1700" b="1" i="1">
                              <a:solidFill>
                                <a:schemeClr val="accent1"/>
                              </a:solidFill>
                              <a:latin typeface="Cambria Math" panose="02040503050406030204" pitchFamily="18" charset="0"/>
                              <a:cs typeface="Times New Roman" panose="02020603050405020304" pitchFamily="18" charset="0"/>
                            </a:rPr>
                          </m:ctrlPr>
                        </m:dPr>
                        <m:e>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𝟏</m:t>
                          </m:r>
                        </m:num>
                        <m:den>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𝝉</m:t>
                          </m:r>
                        </m:den>
                      </m:f>
                      <m:d>
                        <m:dPr>
                          <m:ctrlP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𝒊</m:t>
                              </m:r>
                            </m:sub>
                            <m:sup>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𝒆𝒒</m:t>
                              </m:r>
                            </m:sup>
                          </m:sSubSup>
                          <m:d>
                            <m:dPr>
                              <m:ctrlPr>
                                <a:rPr lang="en-GB" sz="1700" b="1" i="1">
                                  <a:solidFill>
                                    <a:schemeClr val="accent1"/>
                                  </a:solidFill>
                                  <a:latin typeface="Cambria Math" panose="02040503050406030204" pitchFamily="18" charset="0"/>
                                  <a:cs typeface="Times New Roman" panose="02020603050405020304" pitchFamily="18" charset="0"/>
                                </a:rPr>
                              </m:ctrlPr>
                            </m:dPr>
                            <m:e>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𝒊</m:t>
                              </m:r>
                            </m:sub>
                          </m:s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e>
                      </m:d>
                    </m:oMath>
                  </m:oMathPara>
                </a14:m>
                <a:endParaRPr lang="en-GB" sz="1700" b="1"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where</a:t>
                </a:r>
              </a:p>
              <a:p>
                <a:pPr>
                  <a:lnSpc>
                    <a:spcPct val="150000"/>
                  </a:lnSpc>
                </a:pPr>
                <a14:m>
                  <m:oMathPara xmlns:m="http://schemas.openxmlformats.org/officeDocument/2006/math">
                    <m:oMathParaPr>
                      <m:jc m:val="left"/>
                    </m:oMathParaPr>
                    <m:oMath xmlns:m="http://schemas.openxmlformats.org/officeDocument/2006/math">
                      <m:sSubSup>
                        <m:sSubSupPr>
                          <m:ctrlP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𝑒𝑞</m:t>
                          </m:r>
                        </m:sup>
                      </m:sSub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sSub>
                        <m:sSub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d>
                        <m:dPr>
                          <m:begChr m:val="["/>
                          <m:endChr m:val="]"/>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num>
                            <m:den>
                              <m:sSubSup>
                                <m:sSubSup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GB" b="0" i="1" baseline="300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num>
                            <m:den>
                              <m:sSubSup>
                                <m:sSubSupPr>
                                  <m:ctrlP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4</m:t>
                                  </m:r>
                                </m:sup>
                              </m:sSubSup>
                            </m:den>
                          </m:f>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num>
                            <m:den>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oMath>
                  </m:oMathPara>
                </a14:m>
                <a:endParaRPr lang="en-GB" b="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Macroscopic variables are obtained as</a:t>
                </a:r>
              </a:p>
              <a:p>
                <a:pPr>
                  <a:lnSpc>
                    <a:spcPct val="150000"/>
                  </a:lnSpc>
                </a:pPr>
                <a14:m>
                  <m:oMathPara xmlns:m="http://schemas.openxmlformats.org/officeDocument/2006/math">
                    <m:oMathParaPr>
                      <m:jc m:val="left"/>
                    </m:oMathParaPr>
                    <m:oMath xmlns:m="http://schemas.openxmlformats.org/officeDocument/2006/math">
                      <m:r>
                        <a:rPr lang="en-GB" i="1" smtClean="0">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nary>
                    </m:oMath>
                  </m:oMathPara>
                </a14:m>
                <a:endParaRPr lang="en-GB"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cs typeface="Times New Roman" panose="02020603050405020304" pitchFamily="18" charset="0"/>
                        </a:rPr>
                        <m:t>𝑢</m:t>
                      </m:r>
                      <m:r>
                        <a:rPr lang="en-GB" b="0" i="1" smtClean="0">
                          <a:latin typeface="Cambria Math" panose="02040503050406030204" pitchFamily="18" charset="0"/>
                          <a:cs typeface="Times New Roman" panose="02020603050405020304" pitchFamily="18" charset="0"/>
                        </a:rPr>
                        <m:t>=</m:t>
                      </m:r>
                      <m:nary>
                        <m:naryPr>
                          <m:chr m:val="∑"/>
                          <m:supHide m:val="on"/>
                          <m:ctrlPr>
                            <a:rPr lang="en-GB"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i="1">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𝑓</m:t>
                              </m:r>
                            </m:e>
                            <m:sub>
                              <m:r>
                                <a:rPr lang="en-GB" i="1">
                                  <a:latin typeface="Cambria Math" panose="02040503050406030204" pitchFamily="18" charset="0"/>
                                  <a:ea typeface="Cambria Math" panose="02040503050406030204" pitchFamily="18" charset="0"/>
                                  <a:cs typeface="Times New Roman" panose="02020603050405020304" pitchFamily="18" charset="0"/>
                                </a:rPr>
                                <m:t>𝑖</m:t>
                              </m:r>
                            </m:sub>
                          </m:sSub>
                        </m:e>
                      </m:nary>
                      <m:sSub>
                        <m:sSubPr>
                          <m:ctrlPr>
                            <a:rPr lang="en-GB"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 </a:t>
                </a:r>
              </a:p>
              <a:p>
                <a:pPr>
                  <a:lnSpc>
                    <a:spcPct val="150000"/>
                  </a:lnSpc>
                </a:pPr>
                <a:endParaRPr lang="en-GB"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83045" y="940897"/>
                <a:ext cx="8851065" cy="6431056"/>
              </a:xfrm>
              <a:prstGeom prst="rect">
                <a:avLst/>
              </a:prstGeom>
              <a:blipFill>
                <a:blip r:embed="rId3"/>
                <a:stretch>
                  <a:fillRect l="-3868" b="-7087"/>
                </a:stretch>
              </a:blipFill>
            </p:spPr>
            <p:txBody>
              <a:bodyPr/>
              <a:lstStyle/>
              <a:p>
                <a:r>
                  <a:rPr lang="en-GB">
                    <a:noFill/>
                  </a:rPr>
                  <a:t> </a:t>
                </a:r>
              </a:p>
            </p:txBody>
          </p:sp>
        </mc:Fallback>
      </mc:AlternateContent>
      <p:pic>
        <p:nvPicPr>
          <p:cNvPr id="5" name="Picture 4" descr="A diagram of a graph&#10;&#10;Description automatically generated">
            <a:extLst>
              <a:ext uri="{FF2B5EF4-FFF2-40B4-BE49-F238E27FC236}">
                <a16:creationId xmlns:a16="http://schemas.microsoft.com/office/drawing/2014/main" id="{0E46D1CE-A65F-D74D-E3B1-DABACDA53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815" y="1649096"/>
            <a:ext cx="3499295" cy="2422589"/>
          </a:xfrm>
          <a:prstGeom prst="rect">
            <a:avLst/>
          </a:prstGeom>
        </p:spPr>
      </p:pic>
      <p:pic>
        <p:nvPicPr>
          <p:cNvPr id="7" name="Picture 6" descr="A diagram of a square with red arrows&#10;&#10;Description automatically generated">
            <a:extLst>
              <a:ext uri="{FF2B5EF4-FFF2-40B4-BE49-F238E27FC236}">
                <a16:creationId xmlns:a16="http://schemas.microsoft.com/office/drawing/2014/main" id="{03D02F1C-A717-6754-A558-C64450FDFF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039" y="4116431"/>
            <a:ext cx="4198032" cy="2618835"/>
          </a:xfrm>
          <a:prstGeom prst="rect">
            <a:avLst/>
          </a:prstGeom>
        </p:spPr>
      </p:pic>
      <p:sp>
        <p:nvSpPr>
          <p:cNvPr id="3" name="TextBox 2">
            <a:extLst>
              <a:ext uri="{FF2B5EF4-FFF2-40B4-BE49-F238E27FC236}">
                <a16:creationId xmlns:a16="http://schemas.microsoft.com/office/drawing/2014/main" id="{144FBFEA-60FB-83C7-052F-10C99DCFB54B}"/>
              </a:ext>
            </a:extLst>
          </p:cNvPr>
          <p:cNvSpPr txBox="1"/>
          <p:nvPr/>
        </p:nvSpPr>
        <p:spPr>
          <a:xfrm>
            <a:off x="8018976" y="6238153"/>
            <a:ext cx="569387" cy="276999"/>
          </a:xfrm>
          <a:prstGeom prst="rect">
            <a:avLst/>
          </a:prstGeom>
          <a:noFill/>
        </p:spPr>
        <p:txBody>
          <a:bodyPr wrap="none" rtlCol="0">
            <a:spAutoFit/>
          </a:bodyPr>
          <a:lstStyle/>
          <a:p>
            <a:r>
              <a:rPr lang="en-GB" sz="1200" b="1" dirty="0">
                <a:solidFill>
                  <a:schemeClr val="accent1"/>
                </a:solidFill>
                <a:latin typeface="Times New Roman" panose="02020603050405020304" pitchFamily="18" charset="0"/>
                <a:cs typeface="Times New Roman" panose="02020603050405020304" pitchFamily="18" charset="0"/>
              </a:rPr>
              <a:t>D2Q9</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11EDFB-2793-6348-8D85-E714AF46E735}"/>
                  </a:ext>
                </a:extLst>
              </p:cNvPr>
              <p:cNvSpPr txBox="1"/>
              <p:nvPr/>
            </p:nvSpPr>
            <p:spPr>
              <a:xfrm>
                <a:off x="7968343" y="972348"/>
                <a:ext cx="10865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𝜈</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𝜏</m:t>
                      </m:r>
                      <m:r>
                        <a:rPr lang="en-GB" sz="1400" b="0" i="1" smtClean="0">
                          <a:latin typeface="Cambria Math" panose="02040503050406030204" pitchFamily="18" charset="0"/>
                          <a:ea typeface="Cambria Math" panose="02040503050406030204" pitchFamily="18" charset="0"/>
                        </a:rPr>
                        <m:t> </m:t>
                      </m:r>
                      <m:sSubSup>
                        <m:sSubSupPr>
                          <m:ctrlPr>
                            <a:rPr lang="en-GB" sz="1400" b="0" i="1" smtClean="0">
                              <a:latin typeface="Cambria Math" panose="02040503050406030204" pitchFamily="18" charset="0"/>
                              <a:ea typeface="Cambria Math" panose="02040503050406030204" pitchFamily="18" charset="0"/>
                            </a:rPr>
                          </m:ctrlPr>
                        </m:sSubSupPr>
                        <m:e>
                          <m:r>
                            <a:rPr lang="en-GB" sz="1400" b="0" i="1" smtClean="0">
                              <a:latin typeface="Cambria Math" panose="02040503050406030204" pitchFamily="18" charset="0"/>
                              <a:ea typeface="Cambria Math" panose="02040503050406030204" pitchFamily="18" charset="0"/>
                            </a:rPr>
                            <m:t>𝑐</m:t>
                          </m:r>
                        </m:e>
                        <m:sub>
                          <m:r>
                            <a:rPr lang="en-GB" sz="1400" b="0" i="1" smtClean="0">
                              <a:latin typeface="Cambria Math" panose="02040503050406030204" pitchFamily="18" charset="0"/>
                              <a:ea typeface="Cambria Math" panose="02040503050406030204" pitchFamily="18" charset="0"/>
                            </a:rPr>
                            <m:t>𝑠</m:t>
                          </m:r>
                        </m:sub>
                        <m:sup>
                          <m:r>
                            <a:rPr lang="en-GB" sz="1400" b="0" i="1" smtClean="0">
                              <a:latin typeface="Cambria Math" panose="02040503050406030204" pitchFamily="18" charset="0"/>
                              <a:ea typeface="Cambria Math" panose="02040503050406030204" pitchFamily="18" charset="0"/>
                            </a:rPr>
                            <m:t>2</m:t>
                          </m:r>
                        </m:sup>
                      </m:sSubSup>
                    </m:oMath>
                  </m:oMathPara>
                </a14:m>
                <a:endParaRPr lang="en-GB" sz="1400" dirty="0"/>
              </a:p>
            </p:txBody>
          </p:sp>
        </mc:Choice>
        <mc:Fallback xmlns="">
          <p:sp>
            <p:nvSpPr>
              <p:cNvPr id="4" name="TextBox 3">
                <a:extLst>
                  <a:ext uri="{FF2B5EF4-FFF2-40B4-BE49-F238E27FC236}">
                    <a16:creationId xmlns:a16="http://schemas.microsoft.com/office/drawing/2014/main" id="{F311EDFB-2793-6348-8D85-E714AF46E735}"/>
                  </a:ext>
                </a:extLst>
              </p:cNvPr>
              <p:cNvSpPr txBox="1">
                <a:spLocks noRot="1" noChangeAspect="1" noMove="1" noResize="1" noEditPoints="1" noAdjustHandles="1" noChangeArrowheads="1" noChangeShapeType="1" noTextEdit="1"/>
              </p:cNvSpPr>
              <p:nvPr/>
            </p:nvSpPr>
            <p:spPr>
              <a:xfrm>
                <a:off x="7968343" y="972348"/>
                <a:ext cx="1086506" cy="307777"/>
              </a:xfrm>
              <a:prstGeom prst="rect">
                <a:avLst/>
              </a:prstGeom>
              <a:blipFill>
                <a:blip r:embed="rId6"/>
                <a:stretch>
                  <a:fillRect b="-12000"/>
                </a:stretch>
              </a:blipFill>
            </p:spPr>
            <p:txBody>
              <a:bodyPr/>
              <a:lstStyle/>
              <a:p>
                <a:r>
                  <a:rPr lang="en-GB">
                    <a:noFill/>
                  </a:rPr>
                  <a:t> </a:t>
                </a:r>
              </a:p>
            </p:txBody>
          </p:sp>
        </mc:Fallback>
      </mc:AlternateContent>
    </p:spTree>
    <p:extLst>
      <p:ext uri="{BB962C8B-B14F-4D97-AF65-F5344CB8AC3E}">
        <p14:creationId xmlns:p14="http://schemas.microsoft.com/office/powerpoint/2010/main" val="1514213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1" y="765519"/>
            <a:ext cx="8851065" cy="600539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Discrete Boltzmann equation</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B53B6E-E547-3AF1-37DA-7FEBD0BF3348}"/>
                  </a:ext>
                </a:extLst>
              </p:cNvPr>
              <p:cNvSpPr txBox="1"/>
              <p:nvPr/>
            </p:nvSpPr>
            <p:spPr>
              <a:xfrm>
                <a:off x="183045" y="940897"/>
                <a:ext cx="8851065" cy="6431056"/>
              </a:xfrm>
              <a:prstGeom prst="rect">
                <a:avLst/>
              </a:prstGeom>
              <a:noFill/>
            </p:spPr>
            <p:txBody>
              <a:bodyPr wrap="square" rtlCol="0">
                <a:spAutoFit/>
              </a:bodyPr>
              <a:lstStyle/>
              <a:p>
                <a:pPr>
                  <a:lnSpc>
                    <a:spcPct val="150000"/>
                  </a:lnSpc>
                </a:pPr>
                <a:r>
                  <a:rPr lang="en-GB" dirty="0">
                    <a:latin typeface="Times New Roman" panose="02020603050405020304" pitchFamily="18" charset="0"/>
                    <a:cs typeface="Times New Roman" panose="02020603050405020304" pitchFamily="18" charset="0"/>
                  </a:rPr>
                  <a:t>We need to solve numerically </a:t>
                </a:r>
                <a14:m>
                  <m:oMath xmlns:m="http://schemas.openxmlformats.org/officeDocument/2006/math">
                    <m:sSub>
                      <m:sSubPr>
                        <m:ctrlPr>
                          <a:rPr lang="en-GB" b="1" i="1" smtClean="0">
                            <a:solidFill>
                              <a:schemeClr val="accent6"/>
                            </a:solidFill>
                            <a:latin typeface="Cambria Math" panose="02040503050406030204" pitchFamily="18" charset="0"/>
                            <a:cs typeface="Times New Roman" panose="02020603050405020304" pitchFamily="18" charset="0"/>
                          </a:rPr>
                        </m:ctrlPr>
                      </m:sSubPr>
                      <m:e>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1" i="1" smtClean="0">
                            <a:solidFill>
                              <a:schemeClr val="accent6"/>
                            </a:solidFill>
                            <a:latin typeface="Cambria Math" panose="02040503050406030204" pitchFamily="18" charset="0"/>
                            <a:cs typeface="Times New Roman" panose="02020603050405020304" pitchFamily="18" charset="0"/>
                          </a:rPr>
                          <m:t>𝒕</m:t>
                        </m:r>
                      </m:sub>
                    </m:sSub>
                    <m:r>
                      <a:rPr lang="en-GB" b="1" i="1" smtClean="0">
                        <a:solidFill>
                          <a:schemeClr val="accent6"/>
                        </a:solidFill>
                        <a:latin typeface="Cambria Math" panose="02040503050406030204" pitchFamily="18" charset="0"/>
                        <a:cs typeface="Times New Roman" panose="02020603050405020304" pitchFamily="18" charset="0"/>
                      </a:rPr>
                      <m:t>𝒇</m:t>
                    </m:r>
                    <m:r>
                      <a:rPr lang="en-GB" b="1" i="1" smtClean="0">
                        <a:solidFill>
                          <a:schemeClr val="accent6"/>
                        </a:solidFill>
                        <a:latin typeface="Cambria Math" panose="02040503050406030204" pitchFamily="18" charset="0"/>
                        <a:cs typeface="Times New Roman" panose="02020603050405020304" pitchFamily="18" charset="0"/>
                      </a:rPr>
                      <m:t>+</m:t>
                    </m:r>
                    <m:r>
                      <a:rPr lang="en-GB" b="1" i="1" smtClean="0">
                        <a:solidFill>
                          <a:schemeClr val="accent6"/>
                        </a:solidFill>
                        <a:latin typeface="Cambria Math" panose="02040503050406030204" pitchFamily="18" charset="0"/>
                        <a:cs typeface="Times New Roman" panose="02020603050405020304" pitchFamily="18" charset="0"/>
                      </a:rPr>
                      <m:t>𝒄</m:t>
                    </m:r>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𝒙</m:t>
                        </m:r>
                      </m:sub>
                    </m:sSub>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1"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𝟏</m:t>
                        </m:r>
                      </m:num>
                      <m:den>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𝝉</m:t>
                        </m:r>
                      </m:den>
                    </m:f>
                    <m:d>
                      <m:dPr>
                        <m:ctrlP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e>
                          <m:sup>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𝒆𝒒</m:t>
                            </m:r>
                          </m:sup>
                        </m:sSup>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r>
                          <a:rPr lang="en-GB" b="1"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𝒇</m:t>
                        </m:r>
                      </m:e>
                    </m:d>
                  </m:oMath>
                </a14:m>
                <a:endParaRPr lang="en-GB" b="1"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By discretising space, time and particle velocity:</a:t>
                </a:r>
              </a:p>
              <a:p>
                <a:pPr>
                  <a:lnSpc>
                    <a:spcPct val="150000"/>
                  </a:lnSpc>
                </a:pPr>
                <a14:m>
                  <m:oMathPara xmlns:m="http://schemas.openxmlformats.org/officeDocument/2006/math">
                    <m:oMathParaPr>
                      <m:jc m:val="left"/>
                    </m:oMathParaPr>
                    <m:oMath xmlns:m="http://schemas.openxmlformats.org/officeDocument/2006/math">
                      <m:sSub>
                        <m:sSubPr>
                          <m:ctrlPr>
                            <a:rPr lang="en-GB" sz="1700" b="1" i="1" smtClean="0">
                              <a:solidFill>
                                <a:schemeClr val="accent1"/>
                              </a:solidFill>
                              <a:latin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cs typeface="Times New Roman" panose="02020603050405020304" pitchFamily="18" charset="0"/>
                            </a:rPr>
                            <m:t>𝒊</m:t>
                          </m:r>
                        </m:sub>
                      </m:sSub>
                      <m:d>
                        <m:dPr>
                          <m:ctrlPr>
                            <a:rPr lang="en-GB" sz="1700" b="1" i="1" smtClean="0">
                              <a:solidFill>
                                <a:schemeClr val="accent1"/>
                              </a:solidFill>
                              <a:latin typeface="Cambria Math" panose="02040503050406030204" pitchFamily="18" charset="0"/>
                              <a:cs typeface="Times New Roman" panose="02020603050405020304" pitchFamily="18" charset="0"/>
                            </a:rPr>
                          </m:ctrlPr>
                        </m:dPr>
                        <m:e>
                          <m:r>
                            <a:rPr lang="en-GB" sz="1700" b="1" i="1" smtClean="0">
                              <a:solidFill>
                                <a:schemeClr val="accent1"/>
                              </a:solidFill>
                              <a:latin typeface="Cambria Math" panose="02040503050406030204" pitchFamily="18" charset="0"/>
                              <a:cs typeface="Times New Roman" panose="02020603050405020304" pitchFamily="18" charset="0"/>
                            </a:rPr>
                            <m:t>𝒙</m:t>
                          </m:r>
                          <m:r>
                            <a:rPr lang="en-GB" sz="1700" b="1" i="1" smtClean="0">
                              <a:solidFill>
                                <a:schemeClr val="accent1"/>
                              </a:solidFill>
                              <a:latin typeface="Cambria Math" panose="02040503050406030204" pitchFamily="18" charset="0"/>
                              <a:cs typeface="Times New Roman" panose="02020603050405020304" pitchFamily="18" charset="0"/>
                            </a:rPr>
                            <m:t>+</m:t>
                          </m:r>
                          <m:sSub>
                            <m:sSubPr>
                              <m:ctrlPr>
                                <a:rPr lang="en-GB" sz="1700" b="1" i="1" smtClean="0">
                                  <a:solidFill>
                                    <a:schemeClr val="accent1"/>
                                  </a:solidFill>
                                  <a:latin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cs typeface="Times New Roman" panose="02020603050405020304" pitchFamily="18" charset="0"/>
                                </a:rPr>
                                <m:t>𝒄</m:t>
                              </m:r>
                            </m:e>
                            <m:sub>
                              <m:r>
                                <a:rPr lang="en-GB" sz="1700" b="1" i="1" smtClean="0">
                                  <a:solidFill>
                                    <a:schemeClr val="accent1"/>
                                  </a:solidFill>
                                  <a:latin typeface="Cambria Math" panose="02040503050406030204" pitchFamily="18" charset="0"/>
                                  <a:cs typeface="Times New Roman" panose="02020603050405020304" pitchFamily="18" charset="0"/>
                                </a:rPr>
                                <m:t>𝒊</m:t>
                              </m:r>
                            </m:sub>
                          </m:s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700" b="1" i="1">
                              <a:solidFill>
                                <a:schemeClr val="accent1"/>
                              </a:solidFill>
                              <a:latin typeface="Cambria Math" panose="02040503050406030204" pitchFamily="18" charset="0"/>
                              <a:cs typeface="Times New Roman" panose="02020603050405020304" pitchFamily="18" charset="0"/>
                            </a:rPr>
                          </m:ctrlPr>
                        </m:sSubPr>
                        <m:e>
                          <m:r>
                            <a:rPr lang="en-GB" sz="1700" b="1" i="1">
                              <a:solidFill>
                                <a:schemeClr val="accent1"/>
                              </a:solidFill>
                              <a:latin typeface="Cambria Math" panose="02040503050406030204" pitchFamily="18" charset="0"/>
                              <a:cs typeface="Times New Roman" panose="02020603050405020304" pitchFamily="18" charset="0"/>
                            </a:rPr>
                            <m:t>𝒇</m:t>
                          </m:r>
                        </m:e>
                        <m:sub>
                          <m:r>
                            <a:rPr lang="en-GB" sz="1700" b="1" i="1">
                              <a:solidFill>
                                <a:schemeClr val="accent1"/>
                              </a:solidFill>
                              <a:latin typeface="Cambria Math" panose="02040503050406030204" pitchFamily="18" charset="0"/>
                              <a:cs typeface="Times New Roman" panose="02020603050405020304" pitchFamily="18" charset="0"/>
                            </a:rPr>
                            <m:t>𝒊</m:t>
                          </m:r>
                        </m:sub>
                      </m:sSub>
                      <m:d>
                        <m:dPr>
                          <m:ctrlPr>
                            <a:rPr lang="en-GB" sz="1700" b="1" i="1">
                              <a:solidFill>
                                <a:schemeClr val="accent1"/>
                              </a:solidFill>
                              <a:latin typeface="Cambria Math" panose="02040503050406030204" pitchFamily="18" charset="0"/>
                              <a:cs typeface="Times New Roman" panose="02020603050405020304" pitchFamily="18" charset="0"/>
                            </a:rPr>
                          </m:ctrlPr>
                        </m:dPr>
                        <m:e>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𝟏</m:t>
                          </m:r>
                        </m:num>
                        <m:den>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𝝉</m:t>
                          </m:r>
                        </m:den>
                      </m:f>
                      <m:d>
                        <m:dPr>
                          <m:ctrlP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𝒊</m:t>
                              </m:r>
                            </m:sub>
                            <m:sup>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𝒆𝒒</m:t>
                              </m:r>
                            </m:sup>
                          </m:sSubSup>
                          <m:d>
                            <m:dPr>
                              <m:ctrlPr>
                                <a:rPr lang="en-GB" sz="1700" b="1" i="1">
                                  <a:solidFill>
                                    <a:schemeClr val="accent1"/>
                                  </a:solidFill>
                                  <a:latin typeface="Cambria Math" panose="02040503050406030204" pitchFamily="18" charset="0"/>
                                  <a:cs typeface="Times New Roman" panose="02020603050405020304" pitchFamily="18" charset="0"/>
                                </a:rPr>
                              </m:ctrlPr>
                            </m:dPr>
                            <m:e>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e>
                          </m:d>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𝒊</m:t>
                              </m:r>
                            </m:sub>
                          </m:sSub>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cs typeface="Times New Roman" panose="02020603050405020304" pitchFamily="18" charset="0"/>
                            </a:rPr>
                            <m:t>𝒙</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GB" sz="1700" b="1" i="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𝒕</m:t>
                          </m:r>
                          <m:r>
                            <a:rPr lang="en-GB" sz="17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e>
                      </m:d>
                    </m:oMath>
                  </m:oMathPara>
                </a14:m>
                <a:endParaRPr lang="en-GB" sz="1700" b="1"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where</a:t>
                </a:r>
              </a:p>
              <a:p>
                <a:pPr>
                  <a:lnSpc>
                    <a:spcPct val="150000"/>
                  </a:lnSpc>
                </a:pPr>
                <a14:m>
                  <m:oMathPara xmlns:m="http://schemas.openxmlformats.org/officeDocument/2006/math">
                    <m:oMathParaPr>
                      <m:jc m:val="left"/>
                    </m:oMathParaPr>
                    <m:oMath xmlns:m="http://schemas.openxmlformats.org/officeDocument/2006/math">
                      <m:sSubSup>
                        <m:sSubSupPr>
                          <m:ctrlP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𝑒𝑞</m:t>
                          </m:r>
                        </m:sup>
                      </m:sSub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sSub>
                        <m:sSub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d>
                        <m:dPr>
                          <m:begChr m:val="["/>
                          <m:endChr m:val="]"/>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num>
                            <m:den>
                              <m:sSubSup>
                                <m:sSubSup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GB" b="0" i="1" baseline="300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num>
                            <m:den>
                              <m:sSubSup>
                                <m:sSubSupPr>
                                  <m:ctrlP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4</m:t>
                                  </m:r>
                                </m:sup>
                              </m:sSubSup>
                            </m:den>
                          </m:f>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num>
                            <m:den>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oMath>
                  </m:oMathPara>
                </a14:m>
                <a:endParaRPr lang="en-GB" b="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Macroscopic variables are obtained as</a:t>
                </a:r>
              </a:p>
              <a:p>
                <a:pPr>
                  <a:lnSpc>
                    <a:spcPct val="150000"/>
                  </a:lnSpc>
                </a:pPr>
                <a14:m>
                  <m:oMathPara xmlns:m="http://schemas.openxmlformats.org/officeDocument/2006/math">
                    <m:oMathParaPr>
                      <m:jc m:val="left"/>
                    </m:oMathParaPr>
                    <m:oMath xmlns:m="http://schemas.openxmlformats.org/officeDocument/2006/math">
                      <m:r>
                        <a:rPr lang="en-GB" i="1" smtClean="0">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nary>
                    </m:oMath>
                  </m:oMathPara>
                </a14:m>
                <a:endParaRPr lang="en-GB"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r>
                        <a:rPr lang="en-GB" i="1">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cs typeface="Times New Roman" panose="02020603050405020304" pitchFamily="18" charset="0"/>
                        </a:rPr>
                        <m:t>𝑢</m:t>
                      </m:r>
                      <m:r>
                        <a:rPr lang="en-GB" b="0" i="1" smtClean="0">
                          <a:latin typeface="Cambria Math" panose="02040503050406030204" pitchFamily="18" charset="0"/>
                          <a:cs typeface="Times New Roman" panose="02020603050405020304" pitchFamily="18" charset="0"/>
                        </a:rPr>
                        <m:t>=</m:t>
                      </m:r>
                      <m:nary>
                        <m:naryPr>
                          <m:chr m:val="∑"/>
                          <m:supHide m:val="on"/>
                          <m:ctrlPr>
                            <a:rPr lang="en-GB"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i="1">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𝑓</m:t>
                              </m:r>
                            </m:e>
                            <m:sub>
                              <m:r>
                                <a:rPr lang="en-GB" i="1">
                                  <a:latin typeface="Cambria Math" panose="02040503050406030204" pitchFamily="18" charset="0"/>
                                  <a:ea typeface="Cambria Math" panose="02040503050406030204" pitchFamily="18" charset="0"/>
                                  <a:cs typeface="Times New Roman" panose="02020603050405020304" pitchFamily="18" charset="0"/>
                                </a:rPr>
                                <m:t>𝑖</m:t>
                              </m:r>
                            </m:sub>
                          </m:sSub>
                        </m:e>
                      </m:nary>
                      <m:sSub>
                        <m:sSubPr>
                          <m:ctrlPr>
                            <a:rPr lang="en-GB"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𝑐</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 </a:t>
                </a:r>
              </a:p>
              <a:p>
                <a:pPr>
                  <a:lnSpc>
                    <a:spcPct val="150000"/>
                  </a:lnSpc>
                </a:pPr>
                <a:endParaRPr lang="en-GB"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83045" y="940897"/>
                <a:ext cx="8851065" cy="6431056"/>
              </a:xfrm>
              <a:prstGeom prst="rect">
                <a:avLst/>
              </a:prstGeom>
              <a:blipFill>
                <a:blip r:embed="rId3"/>
                <a:stretch>
                  <a:fillRect l="-3868" b="-7087"/>
                </a:stretch>
              </a:blipFill>
            </p:spPr>
            <p:txBody>
              <a:bodyPr/>
              <a:lstStyle/>
              <a:p>
                <a:r>
                  <a:rPr lang="en-GB">
                    <a:noFill/>
                  </a:rPr>
                  <a:t> </a:t>
                </a:r>
              </a:p>
            </p:txBody>
          </p:sp>
        </mc:Fallback>
      </mc:AlternateContent>
      <p:pic>
        <p:nvPicPr>
          <p:cNvPr id="5" name="Picture 4" descr="A diagram of a graph&#10;&#10;Description automatically generated">
            <a:extLst>
              <a:ext uri="{FF2B5EF4-FFF2-40B4-BE49-F238E27FC236}">
                <a16:creationId xmlns:a16="http://schemas.microsoft.com/office/drawing/2014/main" id="{0E46D1CE-A65F-D74D-E3B1-DABACDA53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815" y="1649096"/>
            <a:ext cx="3499295" cy="2422589"/>
          </a:xfrm>
          <a:prstGeom prst="rect">
            <a:avLst/>
          </a:prstGeom>
        </p:spPr>
      </p:pic>
      <p:pic>
        <p:nvPicPr>
          <p:cNvPr id="7" name="Picture 6" descr="A diagram of a square with red arrows&#10;&#10;Description automatically generated">
            <a:extLst>
              <a:ext uri="{FF2B5EF4-FFF2-40B4-BE49-F238E27FC236}">
                <a16:creationId xmlns:a16="http://schemas.microsoft.com/office/drawing/2014/main" id="{03D02F1C-A717-6754-A558-C64450FDFF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039" y="4116431"/>
            <a:ext cx="4198032" cy="2618835"/>
          </a:xfrm>
          <a:prstGeom prst="rect">
            <a:avLst/>
          </a:prstGeom>
        </p:spPr>
      </p:pic>
      <p:pic>
        <p:nvPicPr>
          <p:cNvPr id="4" name="Picture 3" descr="A diagram of a graph&#10;&#10;Description automatically generated">
            <a:extLst>
              <a:ext uri="{FF2B5EF4-FFF2-40B4-BE49-F238E27FC236}">
                <a16:creationId xmlns:a16="http://schemas.microsoft.com/office/drawing/2014/main" id="{9D49F9F6-A51A-C2CE-247F-9F9A962931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5393" y="4634706"/>
            <a:ext cx="2645086" cy="197292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8717611-B9D7-EC7C-8692-CC9B2048C234}"/>
                  </a:ext>
                </a:extLst>
              </p:cNvPr>
              <p:cNvSpPr txBox="1"/>
              <p:nvPr/>
            </p:nvSpPr>
            <p:spPr>
              <a:xfrm>
                <a:off x="7968343" y="972348"/>
                <a:ext cx="10865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𝜈</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𝜏</m:t>
                      </m:r>
                      <m:r>
                        <a:rPr lang="en-GB" sz="1400" b="0" i="1" smtClean="0">
                          <a:latin typeface="Cambria Math" panose="02040503050406030204" pitchFamily="18" charset="0"/>
                          <a:ea typeface="Cambria Math" panose="02040503050406030204" pitchFamily="18" charset="0"/>
                        </a:rPr>
                        <m:t> </m:t>
                      </m:r>
                      <m:sSubSup>
                        <m:sSubSupPr>
                          <m:ctrlPr>
                            <a:rPr lang="en-GB" sz="1400" b="0" i="1" smtClean="0">
                              <a:latin typeface="Cambria Math" panose="02040503050406030204" pitchFamily="18" charset="0"/>
                              <a:ea typeface="Cambria Math" panose="02040503050406030204" pitchFamily="18" charset="0"/>
                            </a:rPr>
                          </m:ctrlPr>
                        </m:sSubSupPr>
                        <m:e>
                          <m:r>
                            <a:rPr lang="en-GB" sz="1400" b="0" i="1" smtClean="0">
                              <a:latin typeface="Cambria Math" panose="02040503050406030204" pitchFamily="18" charset="0"/>
                              <a:ea typeface="Cambria Math" panose="02040503050406030204" pitchFamily="18" charset="0"/>
                            </a:rPr>
                            <m:t>𝑐</m:t>
                          </m:r>
                        </m:e>
                        <m:sub>
                          <m:r>
                            <a:rPr lang="en-GB" sz="1400" b="0" i="1" smtClean="0">
                              <a:latin typeface="Cambria Math" panose="02040503050406030204" pitchFamily="18" charset="0"/>
                              <a:ea typeface="Cambria Math" panose="02040503050406030204" pitchFamily="18" charset="0"/>
                            </a:rPr>
                            <m:t>𝑠</m:t>
                          </m:r>
                        </m:sub>
                        <m:sup>
                          <m:r>
                            <a:rPr lang="en-GB" sz="1400" b="0" i="1" smtClean="0">
                              <a:latin typeface="Cambria Math" panose="02040503050406030204" pitchFamily="18" charset="0"/>
                              <a:ea typeface="Cambria Math" panose="02040503050406030204" pitchFamily="18" charset="0"/>
                            </a:rPr>
                            <m:t>2</m:t>
                          </m:r>
                        </m:sup>
                      </m:sSubSup>
                    </m:oMath>
                  </m:oMathPara>
                </a14:m>
                <a:endParaRPr lang="en-GB" sz="1400" dirty="0"/>
              </a:p>
            </p:txBody>
          </p:sp>
        </mc:Choice>
        <mc:Fallback xmlns="">
          <p:sp>
            <p:nvSpPr>
              <p:cNvPr id="3" name="TextBox 2">
                <a:extLst>
                  <a:ext uri="{FF2B5EF4-FFF2-40B4-BE49-F238E27FC236}">
                    <a16:creationId xmlns:a16="http://schemas.microsoft.com/office/drawing/2014/main" id="{C8717611-B9D7-EC7C-8692-CC9B2048C234}"/>
                  </a:ext>
                </a:extLst>
              </p:cNvPr>
              <p:cNvSpPr txBox="1">
                <a:spLocks noRot="1" noChangeAspect="1" noMove="1" noResize="1" noEditPoints="1" noAdjustHandles="1" noChangeArrowheads="1" noChangeShapeType="1" noTextEdit="1"/>
              </p:cNvSpPr>
              <p:nvPr/>
            </p:nvSpPr>
            <p:spPr>
              <a:xfrm>
                <a:off x="7968343" y="972348"/>
                <a:ext cx="1086506" cy="307777"/>
              </a:xfrm>
              <a:prstGeom prst="rect">
                <a:avLst/>
              </a:prstGeom>
              <a:blipFill>
                <a:blip r:embed="rId7"/>
                <a:stretch>
                  <a:fillRect b="-12000"/>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BBDBE59-65F1-585D-3898-C64185D57E2C}"/>
              </a:ext>
            </a:extLst>
          </p:cNvPr>
          <p:cNvSpPr txBox="1"/>
          <p:nvPr/>
        </p:nvSpPr>
        <p:spPr>
          <a:xfrm>
            <a:off x="3169594" y="6515152"/>
            <a:ext cx="646331" cy="276999"/>
          </a:xfrm>
          <a:prstGeom prst="rect">
            <a:avLst/>
          </a:prstGeom>
          <a:noFill/>
        </p:spPr>
        <p:txBody>
          <a:bodyPr wrap="none" rtlCol="0">
            <a:spAutoFit/>
          </a:bodyPr>
          <a:lstStyle/>
          <a:p>
            <a:r>
              <a:rPr lang="en-GB" sz="1200" b="1" dirty="0">
                <a:solidFill>
                  <a:schemeClr val="accent1"/>
                </a:solidFill>
                <a:latin typeface="Times New Roman" panose="02020603050405020304" pitchFamily="18" charset="0"/>
                <a:cs typeface="Times New Roman" panose="02020603050405020304" pitchFamily="18" charset="0"/>
              </a:rPr>
              <a:t>D3Q27</a:t>
            </a:r>
          </a:p>
        </p:txBody>
      </p:sp>
      <p:sp>
        <p:nvSpPr>
          <p:cNvPr id="8" name="TextBox 7">
            <a:extLst>
              <a:ext uri="{FF2B5EF4-FFF2-40B4-BE49-F238E27FC236}">
                <a16:creationId xmlns:a16="http://schemas.microsoft.com/office/drawing/2014/main" id="{FDF0B7CB-AB7D-2A14-DDD1-A30142B0520B}"/>
              </a:ext>
            </a:extLst>
          </p:cNvPr>
          <p:cNvSpPr txBox="1"/>
          <p:nvPr/>
        </p:nvSpPr>
        <p:spPr>
          <a:xfrm>
            <a:off x="8018976" y="6238153"/>
            <a:ext cx="569387" cy="276999"/>
          </a:xfrm>
          <a:prstGeom prst="rect">
            <a:avLst/>
          </a:prstGeom>
          <a:noFill/>
        </p:spPr>
        <p:txBody>
          <a:bodyPr wrap="none" rtlCol="0">
            <a:spAutoFit/>
          </a:bodyPr>
          <a:lstStyle/>
          <a:p>
            <a:r>
              <a:rPr lang="en-GB" sz="1200" b="1" dirty="0">
                <a:solidFill>
                  <a:schemeClr val="accent1"/>
                </a:solidFill>
                <a:latin typeface="Times New Roman" panose="02020603050405020304" pitchFamily="18" charset="0"/>
                <a:cs typeface="Times New Roman" panose="02020603050405020304" pitchFamily="18" charset="0"/>
              </a:rPr>
              <a:t>D2Q9</a:t>
            </a:r>
          </a:p>
        </p:txBody>
      </p:sp>
    </p:spTree>
    <p:extLst>
      <p:ext uri="{BB962C8B-B14F-4D97-AF65-F5344CB8AC3E}">
        <p14:creationId xmlns:p14="http://schemas.microsoft.com/office/powerpoint/2010/main" val="3856778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egnaposto contenuto 3">
            <a:extLst>
              <a:ext uri="{FF2B5EF4-FFF2-40B4-BE49-F238E27FC236}">
                <a16:creationId xmlns:a16="http://schemas.microsoft.com/office/drawing/2014/main" id="{F9E07ABF-2B7A-EE48-A47D-1B8F9F8B14AE}"/>
              </a:ext>
            </a:extLst>
          </p:cNvPr>
          <p:cNvSpPr txBox="1">
            <a:spLocks/>
          </p:cNvSpPr>
          <p:nvPr/>
        </p:nvSpPr>
        <p:spPr>
          <a:xfrm>
            <a:off x="477921" y="4253129"/>
            <a:ext cx="3931920" cy="395128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it-IT" dirty="0"/>
          </a:p>
          <a:p>
            <a:pPr marL="0" indent="0">
              <a:buNone/>
            </a:pPr>
            <a:endParaRPr lang="it-IT" dirty="0"/>
          </a:p>
          <a:p>
            <a:pPr marL="0" indent="0">
              <a:buNone/>
            </a:pPr>
            <a:endParaRPr lang="it-IT" dirty="0"/>
          </a:p>
        </p:txBody>
      </p:sp>
      <p:pic>
        <p:nvPicPr>
          <p:cNvPr id="4" name="Immagine 3">
            <a:extLst>
              <a:ext uri="{FF2B5EF4-FFF2-40B4-BE49-F238E27FC236}">
                <a16:creationId xmlns:a16="http://schemas.microsoft.com/office/drawing/2014/main" id="{1482F480-2152-4640-9401-4C693FD5D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145" y="3958368"/>
            <a:ext cx="1588174" cy="404708"/>
          </a:xfrm>
          <a:prstGeom prst="rect">
            <a:avLst/>
          </a:prstGeom>
        </p:spPr>
      </p:pic>
      <p:pic>
        <p:nvPicPr>
          <p:cNvPr id="6" name="Immagine 5">
            <a:extLst>
              <a:ext uri="{FF2B5EF4-FFF2-40B4-BE49-F238E27FC236}">
                <a16:creationId xmlns:a16="http://schemas.microsoft.com/office/drawing/2014/main" id="{3031EB6A-A1E9-5F4D-9A85-8D749B1B7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503" y="6275868"/>
            <a:ext cx="1962911" cy="508165"/>
          </a:xfrm>
          <a:prstGeom prst="rect">
            <a:avLst/>
          </a:prstGeom>
        </p:spPr>
      </p:pic>
      <p:pic>
        <p:nvPicPr>
          <p:cNvPr id="7" name="Immagine 6">
            <a:extLst>
              <a:ext uri="{FF2B5EF4-FFF2-40B4-BE49-F238E27FC236}">
                <a16:creationId xmlns:a16="http://schemas.microsoft.com/office/drawing/2014/main" id="{D7EAD734-6C97-A244-936A-F3D12F17DA53}"/>
              </a:ext>
            </a:extLst>
          </p:cNvPr>
          <p:cNvPicPr>
            <a:picLocks noChangeAspect="1"/>
          </p:cNvPicPr>
          <p:nvPr/>
        </p:nvPicPr>
        <p:blipFill rotWithShape="1">
          <a:blip r:embed="rId5">
            <a:extLst>
              <a:ext uri="{28A0092B-C50C-407E-A947-70E740481C1C}">
                <a14:useLocalDpi xmlns:a14="http://schemas.microsoft.com/office/drawing/2010/main" val="0"/>
              </a:ext>
            </a:extLst>
          </a:blip>
          <a:srcRect l="4502" t="12644" r="41179"/>
          <a:stretch/>
        </p:blipFill>
        <p:spPr>
          <a:xfrm>
            <a:off x="85352" y="5783727"/>
            <a:ext cx="1649640" cy="1000306"/>
          </a:xfrm>
          <a:prstGeom prst="rect">
            <a:avLst/>
          </a:prstGeom>
        </p:spPr>
      </p:pic>
      <p:pic>
        <p:nvPicPr>
          <p:cNvPr id="12" name="Immagine 11">
            <a:extLst>
              <a:ext uri="{FF2B5EF4-FFF2-40B4-BE49-F238E27FC236}">
                <a16:creationId xmlns:a16="http://schemas.microsoft.com/office/drawing/2014/main" id="{ED85B93D-905D-5945-B342-B31C0D73C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3073" y="5784429"/>
            <a:ext cx="1983844" cy="594235"/>
          </a:xfrm>
          <a:prstGeom prst="rect">
            <a:avLst/>
          </a:prstGeom>
        </p:spPr>
      </p:pic>
      <p:sp>
        <p:nvSpPr>
          <p:cNvPr id="31" name="Titolo 1">
            <a:extLst>
              <a:ext uri="{FF2B5EF4-FFF2-40B4-BE49-F238E27FC236}">
                <a16:creationId xmlns:a16="http://schemas.microsoft.com/office/drawing/2014/main" id="{C167EDFD-9FF5-774B-BDD6-49389BDA1286}"/>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Why LBM?</a:t>
            </a:r>
          </a:p>
        </p:txBody>
      </p:sp>
      <p:sp>
        <p:nvSpPr>
          <p:cNvPr id="22" name="CasellaDiTesto 49">
            <a:extLst>
              <a:ext uri="{FF2B5EF4-FFF2-40B4-BE49-F238E27FC236}">
                <a16:creationId xmlns:a16="http://schemas.microsoft.com/office/drawing/2014/main" id="{CE7FD8E3-886A-9540-8F5D-EAFB250B164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13</a:t>
            </a:r>
          </a:p>
        </p:txBody>
      </p:sp>
      <p:pic>
        <p:nvPicPr>
          <p:cNvPr id="11" name="Picture 10" descr="A black and yellow logo&#10;&#10;Description automatically generated with low confidence">
            <a:extLst>
              <a:ext uri="{FF2B5EF4-FFF2-40B4-BE49-F238E27FC236}">
                <a16:creationId xmlns:a16="http://schemas.microsoft.com/office/drawing/2014/main" id="{7E10EB82-F365-CA00-B065-4D849A487D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20" y="2727791"/>
            <a:ext cx="1044000" cy="48380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4786FB9B-E1D7-1592-3AB9-47FB9E4E86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5440" y="5876477"/>
            <a:ext cx="1679445" cy="915568"/>
          </a:xfrm>
          <a:prstGeom prst="rect">
            <a:avLst/>
          </a:prstGeom>
        </p:spPr>
      </p:pic>
      <p:pic>
        <p:nvPicPr>
          <p:cNvPr id="8" name="Picture 7" descr="Diagram, table&#10;&#10;Description automatically generated">
            <a:extLst>
              <a:ext uri="{FF2B5EF4-FFF2-40B4-BE49-F238E27FC236}">
                <a16:creationId xmlns:a16="http://schemas.microsoft.com/office/drawing/2014/main" id="{BB79F331-6625-4BD4-032F-F10E7FFEB5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6960" y="517518"/>
            <a:ext cx="8011770" cy="5169237"/>
          </a:xfrm>
          <a:prstGeom prst="rect">
            <a:avLst/>
          </a:prstGeom>
        </p:spPr>
      </p:pic>
      <p:pic>
        <p:nvPicPr>
          <p:cNvPr id="37" name="Immagine 36">
            <a:extLst>
              <a:ext uri="{FF2B5EF4-FFF2-40B4-BE49-F238E27FC236}">
                <a16:creationId xmlns:a16="http://schemas.microsoft.com/office/drawing/2014/main" id="{D58405B4-9C21-8842-ADB1-961F272C6D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65227"/>
            <a:ext cx="1368000" cy="643467"/>
          </a:xfrm>
          <a:prstGeom prst="rect">
            <a:avLst/>
          </a:prstGeom>
        </p:spPr>
      </p:pic>
      <p:pic>
        <p:nvPicPr>
          <p:cNvPr id="16" name="Picture 15" descr="Logo&#10;&#10;Description automatically generated">
            <a:extLst>
              <a:ext uri="{FF2B5EF4-FFF2-40B4-BE49-F238E27FC236}">
                <a16:creationId xmlns:a16="http://schemas.microsoft.com/office/drawing/2014/main" id="{31830BC8-8C21-E9AD-D3C7-B3DC74018F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320" y="4120893"/>
            <a:ext cx="1076960" cy="403860"/>
          </a:xfrm>
          <a:prstGeom prst="rect">
            <a:avLst/>
          </a:prstGeom>
        </p:spPr>
      </p:pic>
      <p:pic>
        <p:nvPicPr>
          <p:cNvPr id="20" name="Graphic 19">
            <a:extLst>
              <a:ext uri="{FF2B5EF4-FFF2-40B4-BE49-F238E27FC236}">
                <a16:creationId xmlns:a16="http://schemas.microsoft.com/office/drawing/2014/main" id="{85F56355-AD5C-6A18-D734-0AAD35B1D19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39927" y="5949084"/>
            <a:ext cx="1649641" cy="365489"/>
          </a:xfrm>
          <a:prstGeom prst="rect">
            <a:avLst/>
          </a:prstGeom>
        </p:spPr>
      </p:pic>
    </p:spTree>
    <p:extLst>
      <p:ext uri="{BB962C8B-B14F-4D97-AF65-F5344CB8AC3E}">
        <p14:creationId xmlns:p14="http://schemas.microsoft.com/office/powerpoint/2010/main" val="3321424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E1AE89-6591-1C81-BCE5-69E337D767B2}"/>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 simple (yet naive) LBM code</a:t>
            </a:r>
          </a:p>
        </p:txBody>
      </p:sp>
      <p:sp>
        <p:nvSpPr>
          <p:cNvPr id="2" name="CasellaDiTesto 49">
            <a:extLst>
              <a:ext uri="{FF2B5EF4-FFF2-40B4-BE49-F238E27FC236}">
                <a16:creationId xmlns:a16="http://schemas.microsoft.com/office/drawing/2014/main" id="{C578B79F-3753-C834-96E5-F8CB469781FD}"/>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14</a:t>
            </a:r>
          </a:p>
        </p:txBody>
      </p:sp>
      <p:pic>
        <p:nvPicPr>
          <p:cNvPr id="5" name="Picture 4" descr="A screenshot of a computer program&#10;&#10;Description automatically generated">
            <a:extLst>
              <a:ext uri="{FF2B5EF4-FFF2-40B4-BE49-F238E27FC236}">
                <a16:creationId xmlns:a16="http://schemas.microsoft.com/office/drawing/2014/main" id="{F91BB045-3B04-1EE3-9019-1921DB7B5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9010"/>
            <a:ext cx="8847117" cy="6095455"/>
          </a:xfrm>
          <a:prstGeom prst="rect">
            <a:avLst/>
          </a:prstGeom>
        </p:spPr>
      </p:pic>
    </p:spTree>
    <p:extLst>
      <p:ext uri="{BB962C8B-B14F-4D97-AF65-F5344CB8AC3E}">
        <p14:creationId xmlns:p14="http://schemas.microsoft.com/office/powerpoint/2010/main" val="1668210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E1AE89-6591-1C81-BCE5-69E337D767B2}"/>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 simple (yet naive) LBM code</a:t>
            </a:r>
          </a:p>
        </p:txBody>
      </p:sp>
      <p:sp>
        <p:nvSpPr>
          <p:cNvPr id="2" name="CasellaDiTesto 49">
            <a:extLst>
              <a:ext uri="{FF2B5EF4-FFF2-40B4-BE49-F238E27FC236}">
                <a16:creationId xmlns:a16="http://schemas.microsoft.com/office/drawing/2014/main" id="{C578B79F-3753-C834-96E5-F8CB469781FD}"/>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14</a:t>
            </a:r>
          </a:p>
        </p:txBody>
      </p:sp>
      <p:pic>
        <p:nvPicPr>
          <p:cNvPr id="5" name="Picture 4" descr="A screenshot of a computer program&#10;&#10;Description automatically generated">
            <a:extLst>
              <a:ext uri="{FF2B5EF4-FFF2-40B4-BE49-F238E27FC236}">
                <a16:creationId xmlns:a16="http://schemas.microsoft.com/office/drawing/2014/main" id="{F91BB045-3B04-1EE3-9019-1921DB7B5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9010"/>
            <a:ext cx="8847117" cy="6095455"/>
          </a:xfrm>
          <a:prstGeom prst="rect">
            <a:avLst/>
          </a:prstGeom>
        </p:spPr>
      </p:pic>
      <p:sp>
        <p:nvSpPr>
          <p:cNvPr id="3" name="Rectangle 2">
            <a:extLst>
              <a:ext uri="{FF2B5EF4-FFF2-40B4-BE49-F238E27FC236}">
                <a16:creationId xmlns:a16="http://schemas.microsoft.com/office/drawing/2014/main" id="{12837448-4F00-5770-4B7F-0CF0DDC131CB}"/>
              </a:ext>
            </a:extLst>
          </p:cNvPr>
          <p:cNvSpPr/>
          <p:nvPr/>
        </p:nvSpPr>
        <p:spPr>
          <a:xfrm>
            <a:off x="641742" y="1056027"/>
            <a:ext cx="2279567" cy="677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A34DDC68-13BD-7701-867C-CB092B14FD11}"/>
              </a:ext>
            </a:extLst>
          </p:cNvPr>
          <p:cNvCxnSpPr>
            <a:cxnSpLocks/>
          </p:cNvCxnSpPr>
          <p:nvPr/>
        </p:nvCxnSpPr>
        <p:spPr>
          <a:xfrm>
            <a:off x="942492" y="1817944"/>
            <a:ext cx="0" cy="4559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C96E95-CF4D-8ABF-E116-4215F5BDD902}"/>
              </a:ext>
            </a:extLst>
          </p:cNvPr>
          <p:cNvSpPr txBox="1"/>
          <p:nvPr/>
        </p:nvSpPr>
        <p:spPr>
          <a:xfrm>
            <a:off x="2921309" y="1218464"/>
            <a:ext cx="978153"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Grid loop</a:t>
            </a:r>
          </a:p>
        </p:txBody>
      </p:sp>
    </p:spTree>
    <p:extLst>
      <p:ext uri="{BB962C8B-B14F-4D97-AF65-F5344CB8AC3E}">
        <p14:creationId xmlns:p14="http://schemas.microsoft.com/office/powerpoint/2010/main" val="186154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E1AE89-6591-1C81-BCE5-69E337D767B2}"/>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 simple (yet naive) LBM code</a:t>
            </a:r>
          </a:p>
        </p:txBody>
      </p:sp>
      <p:sp>
        <p:nvSpPr>
          <p:cNvPr id="2" name="CasellaDiTesto 49">
            <a:extLst>
              <a:ext uri="{FF2B5EF4-FFF2-40B4-BE49-F238E27FC236}">
                <a16:creationId xmlns:a16="http://schemas.microsoft.com/office/drawing/2014/main" id="{C578B79F-3753-C834-96E5-F8CB469781FD}"/>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14</a:t>
            </a:r>
          </a:p>
        </p:txBody>
      </p:sp>
      <p:pic>
        <p:nvPicPr>
          <p:cNvPr id="5" name="Picture 4" descr="A screenshot of a computer program&#10;&#10;Description automatically generated">
            <a:extLst>
              <a:ext uri="{FF2B5EF4-FFF2-40B4-BE49-F238E27FC236}">
                <a16:creationId xmlns:a16="http://schemas.microsoft.com/office/drawing/2014/main" id="{F91BB045-3B04-1EE3-9019-1921DB7B5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9010"/>
            <a:ext cx="8847117" cy="6095455"/>
          </a:xfrm>
          <a:prstGeom prst="rect">
            <a:avLst/>
          </a:prstGeom>
        </p:spPr>
      </p:pic>
      <p:sp>
        <p:nvSpPr>
          <p:cNvPr id="3" name="Rectangle 2">
            <a:extLst>
              <a:ext uri="{FF2B5EF4-FFF2-40B4-BE49-F238E27FC236}">
                <a16:creationId xmlns:a16="http://schemas.microsoft.com/office/drawing/2014/main" id="{12837448-4F00-5770-4B7F-0CF0DDC131CB}"/>
              </a:ext>
            </a:extLst>
          </p:cNvPr>
          <p:cNvSpPr/>
          <p:nvPr/>
        </p:nvSpPr>
        <p:spPr>
          <a:xfrm>
            <a:off x="641742" y="1056027"/>
            <a:ext cx="2279567" cy="677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A34DDC68-13BD-7701-867C-CB092B14FD11}"/>
              </a:ext>
            </a:extLst>
          </p:cNvPr>
          <p:cNvCxnSpPr>
            <a:cxnSpLocks/>
          </p:cNvCxnSpPr>
          <p:nvPr/>
        </p:nvCxnSpPr>
        <p:spPr>
          <a:xfrm>
            <a:off x="942492" y="1817944"/>
            <a:ext cx="0" cy="4559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561B175-72C1-171D-7DEE-FB0BE7F5D2F5}"/>
              </a:ext>
            </a:extLst>
          </p:cNvPr>
          <p:cNvSpPr/>
          <p:nvPr/>
        </p:nvSpPr>
        <p:spPr>
          <a:xfrm>
            <a:off x="1075741" y="1911756"/>
            <a:ext cx="3347799" cy="20783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EC05A86-D5F2-2C1E-C729-B24D837078A4}"/>
              </a:ext>
            </a:extLst>
          </p:cNvPr>
          <p:cNvSpPr txBox="1"/>
          <p:nvPr/>
        </p:nvSpPr>
        <p:spPr>
          <a:xfrm>
            <a:off x="4423540" y="2275635"/>
            <a:ext cx="2824812"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Compute macroscopic variables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62EF7D-612B-44C7-C2DA-F14BB6B1C424}"/>
                  </a:ext>
                </a:extLst>
              </p:cNvPr>
              <p:cNvSpPr txBox="1"/>
              <p:nvPr/>
            </p:nvSpPr>
            <p:spPr>
              <a:xfrm>
                <a:off x="4423540" y="2489498"/>
                <a:ext cx="3410712" cy="764568"/>
              </a:xfrm>
              <a:prstGeom prst="rect">
                <a:avLst/>
              </a:prstGeom>
              <a:noFill/>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sz="1200" b="0" i="1" smtClean="0">
                          <a:solidFill>
                            <a:srgbClr val="FF0000"/>
                          </a:solidFill>
                          <a:latin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cs typeface="Times New Roman" panose="02020603050405020304" pitchFamily="18" charset="0"/>
                            </a:rPr>
                            <m:t>1</m:t>
                          </m:r>
                        </m:num>
                        <m:den>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den>
                      </m:f>
                      <m:nary>
                        <m:naryPr>
                          <m:chr m:val="∑"/>
                          <m:supHide m:val="on"/>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sSub>
                        <m:sSub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GB" sz="11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9B62EF7D-612B-44C7-C2DA-F14BB6B1C424}"/>
                  </a:ext>
                </a:extLst>
              </p:cNvPr>
              <p:cNvSpPr txBox="1">
                <a:spLocks noRot="1" noChangeAspect="1" noMove="1" noResize="1" noEditPoints="1" noAdjustHandles="1" noChangeArrowheads="1" noChangeShapeType="1" noTextEdit="1"/>
              </p:cNvSpPr>
              <p:nvPr/>
            </p:nvSpPr>
            <p:spPr>
              <a:xfrm>
                <a:off x="4423540" y="2489498"/>
                <a:ext cx="3410712" cy="764568"/>
              </a:xfrm>
              <a:prstGeom prst="rect">
                <a:avLst/>
              </a:prstGeom>
              <a:blipFill>
                <a:blip r:embed="rId4"/>
                <a:stretch>
                  <a:fillRect l="-6320" t="-50000" b="-111290"/>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D2CE5386-B573-D081-B707-A1284907DEDC}"/>
              </a:ext>
            </a:extLst>
          </p:cNvPr>
          <p:cNvSpPr txBox="1"/>
          <p:nvPr/>
        </p:nvSpPr>
        <p:spPr>
          <a:xfrm>
            <a:off x="2921309" y="1218464"/>
            <a:ext cx="978153"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Grid loop</a:t>
            </a:r>
          </a:p>
        </p:txBody>
      </p:sp>
    </p:spTree>
    <p:extLst>
      <p:ext uri="{BB962C8B-B14F-4D97-AF65-F5344CB8AC3E}">
        <p14:creationId xmlns:p14="http://schemas.microsoft.com/office/powerpoint/2010/main" val="3918352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E1AE89-6591-1C81-BCE5-69E337D767B2}"/>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 simple (yet naive) LBM code</a:t>
            </a:r>
          </a:p>
        </p:txBody>
      </p:sp>
      <p:sp>
        <p:nvSpPr>
          <p:cNvPr id="2" name="CasellaDiTesto 49">
            <a:extLst>
              <a:ext uri="{FF2B5EF4-FFF2-40B4-BE49-F238E27FC236}">
                <a16:creationId xmlns:a16="http://schemas.microsoft.com/office/drawing/2014/main" id="{C578B79F-3753-C834-96E5-F8CB469781FD}"/>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14</a:t>
            </a:r>
          </a:p>
        </p:txBody>
      </p:sp>
      <p:pic>
        <p:nvPicPr>
          <p:cNvPr id="5" name="Picture 4" descr="A screenshot of a computer program&#10;&#10;Description automatically generated">
            <a:extLst>
              <a:ext uri="{FF2B5EF4-FFF2-40B4-BE49-F238E27FC236}">
                <a16:creationId xmlns:a16="http://schemas.microsoft.com/office/drawing/2014/main" id="{F91BB045-3B04-1EE3-9019-1921DB7B5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9010"/>
            <a:ext cx="8847117" cy="6095455"/>
          </a:xfrm>
          <a:prstGeom prst="rect">
            <a:avLst/>
          </a:prstGeom>
        </p:spPr>
      </p:pic>
      <p:sp>
        <p:nvSpPr>
          <p:cNvPr id="3" name="Rectangle 2">
            <a:extLst>
              <a:ext uri="{FF2B5EF4-FFF2-40B4-BE49-F238E27FC236}">
                <a16:creationId xmlns:a16="http://schemas.microsoft.com/office/drawing/2014/main" id="{12837448-4F00-5770-4B7F-0CF0DDC131CB}"/>
              </a:ext>
            </a:extLst>
          </p:cNvPr>
          <p:cNvSpPr/>
          <p:nvPr/>
        </p:nvSpPr>
        <p:spPr>
          <a:xfrm>
            <a:off x="641742" y="1056027"/>
            <a:ext cx="2279567" cy="677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A34DDC68-13BD-7701-867C-CB092B14FD11}"/>
              </a:ext>
            </a:extLst>
          </p:cNvPr>
          <p:cNvCxnSpPr>
            <a:cxnSpLocks/>
          </p:cNvCxnSpPr>
          <p:nvPr/>
        </p:nvCxnSpPr>
        <p:spPr>
          <a:xfrm>
            <a:off x="942492" y="1817944"/>
            <a:ext cx="0" cy="4559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561B175-72C1-171D-7DEE-FB0BE7F5D2F5}"/>
              </a:ext>
            </a:extLst>
          </p:cNvPr>
          <p:cNvSpPr/>
          <p:nvPr/>
        </p:nvSpPr>
        <p:spPr>
          <a:xfrm>
            <a:off x="1075741" y="1911756"/>
            <a:ext cx="3347799" cy="20783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9B9BFDC-0E9B-8FCC-9F64-B73650688C1D}"/>
              </a:ext>
            </a:extLst>
          </p:cNvPr>
          <p:cNvSpPr/>
          <p:nvPr/>
        </p:nvSpPr>
        <p:spPr>
          <a:xfrm>
            <a:off x="1280635" y="4436204"/>
            <a:ext cx="7566457" cy="613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814F271-A2F3-0473-6429-4A3EAB506474}"/>
              </a:ext>
            </a:extLst>
          </p:cNvPr>
          <p:cNvSpPr txBox="1"/>
          <p:nvPr/>
        </p:nvSpPr>
        <p:spPr>
          <a:xfrm>
            <a:off x="3196358" y="4087808"/>
            <a:ext cx="2929007"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Evaluate equilibrium populations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CEA209-0FC9-0A8B-92BD-15F015F077D6}"/>
                  </a:ext>
                </a:extLst>
              </p:cNvPr>
              <p:cNvSpPr txBox="1"/>
              <p:nvPr/>
            </p:nvSpPr>
            <p:spPr>
              <a:xfrm>
                <a:off x="6125366" y="3725330"/>
                <a:ext cx="2841284" cy="708784"/>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Sup>
                        <m:sSubSup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𝑒𝑞</m:t>
                          </m:r>
                        </m:sup>
                      </m:sSub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d>
                        <m:dPr>
                          <m:begChr m:val="["/>
                          <m:endChr m:val="]"/>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num>
                            <m:den>
                              <m:sSubSup>
                                <m:sSubSup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GB" sz="1200" b="0" i="1" baseline="300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num>
                            <m:den>
                              <m:sSubSup>
                                <m:sSubSup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4</m:t>
                                  </m:r>
                                </m:sup>
                              </m:sSubSup>
                            </m:den>
                          </m:f>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num>
                            <m:den>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oMath>
                  </m:oMathPara>
                </a14:m>
                <a:endParaRPr lang="en-GB" b="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91CEA209-0FC9-0A8B-92BD-15F015F077D6}"/>
                  </a:ext>
                </a:extLst>
              </p:cNvPr>
              <p:cNvSpPr txBox="1">
                <a:spLocks noRot="1" noChangeAspect="1" noMove="1" noResize="1" noEditPoints="1" noAdjustHandles="1" noChangeArrowheads="1" noChangeShapeType="1" noTextEdit="1"/>
              </p:cNvSpPr>
              <p:nvPr/>
            </p:nvSpPr>
            <p:spPr>
              <a:xfrm>
                <a:off x="6125366" y="3725330"/>
                <a:ext cx="2841284" cy="708784"/>
              </a:xfrm>
              <a:prstGeom prst="rect">
                <a:avLst/>
              </a:prstGeom>
              <a:blipFill>
                <a:blip r:embed="rId4"/>
                <a:stretch>
                  <a:fillRect/>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2D489971-9B98-C2F1-E1D8-04F9548D76BD}"/>
              </a:ext>
            </a:extLst>
          </p:cNvPr>
          <p:cNvSpPr txBox="1"/>
          <p:nvPr/>
        </p:nvSpPr>
        <p:spPr>
          <a:xfrm>
            <a:off x="4423540" y="2275635"/>
            <a:ext cx="2824812"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Compute macroscopic variables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A7CC7C3-C222-9043-AB7E-89FC7462616F}"/>
                  </a:ext>
                </a:extLst>
              </p:cNvPr>
              <p:cNvSpPr txBox="1"/>
              <p:nvPr/>
            </p:nvSpPr>
            <p:spPr>
              <a:xfrm>
                <a:off x="4423540" y="2489498"/>
                <a:ext cx="3410712" cy="764568"/>
              </a:xfrm>
              <a:prstGeom prst="rect">
                <a:avLst/>
              </a:prstGeom>
              <a:noFill/>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sz="1200" b="0" i="1" smtClean="0">
                          <a:solidFill>
                            <a:srgbClr val="FF0000"/>
                          </a:solidFill>
                          <a:latin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cs typeface="Times New Roman" panose="02020603050405020304" pitchFamily="18" charset="0"/>
                            </a:rPr>
                            <m:t>1</m:t>
                          </m:r>
                        </m:num>
                        <m:den>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den>
                      </m:f>
                      <m:nary>
                        <m:naryPr>
                          <m:chr m:val="∑"/>
                          <m:supHide m:val="on"/>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sSub>
                        <m:sSub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GB" sz="11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2A7CC7C3-C222-9043-AB7E-89FC7462616F}"/>
                  </a:ext>
                </a:extLst>
              </p:cNvPr>
              <p:cNvSpPr txBox="1">
                <a:spLocks noRot="1" noChangeAspect="1" noMove="1" noResize="1" noEditPoints="1" noAdjustHandles="1" noChangeArrowheads="1" noChangeShapeType="1" noTextEdit="1"/>
              </p:cNvSpPr>
              <p:nvPr/>
            </p:nvSpPr>
            <p:spPr>
              <a:xfrm>
                <a:off x="4423540" y="2489498"/>
                <a:ext cx="3410712" cy="764568"/>
              </a:xfrm>
              <a:prstGeom prst="rect">
                <a:avLst/>
              </a:prstGeom>
              <a:blipFill>
                <a:blip r:embed="rId5"/>
                <a:stretch>
                  <a:fillRect l="-6320" t="-50000" b="-111290"/>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2FA34EC5-2658-9324-B652-01C7FC563BE5}"/>
              </a:ext>
            </a:extLst>
          </p:cNvPr>
          <p:cNvSpPr txBox="1"/>
          <p:nvPr/>
        </p:nvSpPr>
        <p:spPr>
          <a:xfrm>
            <a:off x="2921309" y="1218464"/>
            <a:ext cx="978153"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Grid loop</a:t>
            </a:r>
          </a:p>
        </p:txBody>
      </p:sp>
    </p:spTree>
    <p:extLst>
      <p:ext uri="{BB962C8B-B14F-4D97-AF65-F5344CB8AC3E}">
        <p14:creationId xmlns:p14="http://schemas.microsoft.com/office/powerpoint/2010/main" val="2443946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E1AE89-6591-1C81-BCE5-69E337D767B2}"/>
              </a:ext>
            </a:extLst>
          </p:cNvPr>
          <p:cNvSpPr txBox="1">
            <a:spLocks/>
          </p:cNvSpPr>
          <p:nvPr/>
        </p:nvSpPr>
        <p:spPr>
          <a:xfrm>
            <a:off x="0" y="-21823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A simple (yet naive) LBM code</a:t>
            </a:r>
          </a:p>
        </p:txBody>
      </p:sp>
      <p:sp>
        <p:nvSpPr>
          <p:cNvPr id="2" name="CasellaDiTesto 49">
            <a:extLst>
              <a:ext uri="{FF2B5EF4-FFF2-40B4-BE49-F238E27FC236}">
                <a16:creationId xmlns:a16="http://schemas.microsoft.com/office/drawing/2014/main" id="{C578B79F-3753-C834-96E5-F8CB469781FD}"/>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14</a:t>
            </a:r>
          </a:p>
        </p:txBody>
      </p:sp>
      <p:pic>
        <p:nvPicPr>
          <p:cNvPr id="5" name="Picture 4" descr="A screenshot of a computer program&#10;&#10;Description automatically generated">
            <a:extLst>
              <a:ext uri="{FF2B5EF4-FFF2-40B4-BE49-F238E27FC236}">
                <a16:creationId xmlns:a16="http://schemas.microsoft.com/office/drawing/2014/main" id="{F91BB045-3B04-1EE3-9019-1921DB7B5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9010"/>
            <a:ext cx="8847117" cy="6095455"/>
          </a:xfrm>
          <a:prstGeom prst="rect">
            <a:avLst/>
          </a:prstGeom>
        </p:spPr>
      </p:pic>
      <p:sp>
        <p:nvSpPr>
          <p:cNvPr id="3" name="Rectangle 2">
            <a:extLst>
              <a:ext uri="{FF2B5EF4-FFF2-40B4-BE49-F238E27FC236}">
                <a16:creationId xmlns:a16="http://schemas.microsoft.com/office/drawing/2014/main" id="{12837448-4F00-5770-4B7F-0CF0DDC131CB}"/>
              </a:ext>
            </a:extLst>
          </p:cNvPr>
          <p:cNvSpPr/>
          <p:nvPr/>
        </p:nvSpPr>
        <p:spPr>
          <a:xfrm>
            <a:off x="641742" y="1056027"/>
            <a:ext cx="2279567" cy="677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C8048B91-8FBB-F074-9A8D-2CE5C2FA3D71}"/>
              </a:ext>
            </a:extLst>
          </p:cNvPr>
          <p:cNvSpPr txBox="1"/>
          <p:nvPr/>
        </p:nvSpPr>
        <p:spPr>
          <a:xfrm>
            <a:off x="2921309" y="1218464"/>
            <a:ext cx="978153"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Grid loop</a:t>
            </a:r>
          </a:p>
        </p:txBody>
      </p:sp>
      <p:cxnSp>
        <p:nvCxnSpPr>
          <p:cNvPr id="7" name="Straight Connector 6">
            <a:extLst>
              <a:ext uri="{FF2B5EF4-FFF2-40B4-BE49-F238E27FC236}">
                <a16:creationId xmlns:a16="http://schemas.microsoft.com/office/drawing/2014/main" id="{A34DDC68-13BD-7701-867C-CB092B14FD11}"/>
              </a:ext>
            </a:extLst>
          </p:cNvPr>
          <p:cNvCxnSpPr>
            <a:cxnSpLocks/>
          </p:cNvCxnSpPr>
          <p:nvPr/>
        </p:nvCxnSpPr>
        <p:spPr>
          <a:xfrm>
            <a:off x="942492" y="1817944"/>
            <a:ext cx="0" cy="4559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561B175-72C1-171D-7DEE-FB0BE7F5D2F5}"/>
              </a:ext>
            </a:extLst>
          </p:cNvPr>
          <p:cNvSpPr/>
          <p:nvPr/>
        </p:nvSpPr>
        <p:spPr>
          <a:xfrm>
            <a:off x="1075741" y="1911756"/>
            <a:ext cx="3347799" cy="20783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FD9387A-1F47-D598-2F5A-CCBD7164FB13}"/>
              </a:ext>
            </a:extLst>
          </p:cNvPr>
          <p:cNvSpPr txBox="1"/>
          <p:nvPr/>
        </p:nvSpPr>
        <p:spPr>
          <a:xfrm>
            <a:off x="4423540" y="2275635"/>
            <a:ext cx="2824812"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Compute macroscopic variables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7AF4086-71F5-48E8-64FE-C1145E1F5429}"/>
                  </a:ext>
                </a:extLst>
              </p:cNvPr>
              <p:cNvSpPr txBox="1"/>
              <p:nvPr/>
            </p:nvSpPr>
            <p:spPr>
              <a:xfrm>
                <a:off x="4423540" y="2489498"/>
                <a:ext cx="3410712" cy="764568"/>
              </a:xfrm>
              <a:prstGeom prst="rect">
                <a:avLst/>
              </a:prstGeom>
              <a:noFill/>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sz="1200" b="0" i="1" smtClean="0">
                          <a:solidFill>
                            <a:srgbClr val="FF0000"/>
                          </a:solidFill>
                          <a:latin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cs typeface="Times New Roman" panose="02020603050405020304" pitchFamily="18" charset="0"/>
                            </a:rPr>
                            <m:t>1</m:t>
                          </m:r>
                        </m:num>
                        <m:den>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den>
                      </m:f>
                      <m:nary>
                        <m:naryPr>
                          <m:chr m:val="∑"/>
                          <m:supHide m:val="on"/>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sSub>
                        <m:sSub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GB" sz="11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A7AF4086-71F5-48E8-64FE-C1145E1F5429}"/>
                  </a:ext>
                </a:extLst>
              </p:cNvPr>
              <p:cNvSpPr txBox="1">
                <a:spLocks noRot="1" noChangeAspect="1" noMove="1" noResize="1" noEditPoints="1" noAdjustHandles="1" noChangeArrowheads="1" noChangeShapeType="1" noTextEdit="1"/>
              </p:cNvSpPr>
              <p:nvPr/>
            </p:nvSpPr>
            <p:spPr>
              <a:xfrm>
                <a:off x="4423540" y="2489498"/>
                <a:ext cx="3410712" cy="764568"/>
              </a:xfrm>
              <a:prstGeom prst="rect">
                <a:avLst/>
              </a:prstGeom>
              <a:blipFill>
                <a:blip r:embed="rId4"/>
                <a:stretch>
                  <a:fillRect l="-6320" t="-50000" b="-111290"/>
                </a:stretch>
              </a:blipFill>
            </p:spPr>
            <p:txBody>
              <a:bodyPr/>
              <a:lstStyle/>
              <a:p>
                <a:r>
                  <a:rPr lang="en-GB">
                    <a:noFill/>
                  </a:rPr>
                  <a:t> </a:t>
                </a:r>
              </a:p>
            </p:txBody>
          </p:sp>
        </mc:Fallback>
      </mc:AlternateContent>
      <p:sp>
        <p:nvSpPr>
          <p:cNvPr id="11" name="Rectangle 10">
            <a:extLst>
              <a:ext uri="{FF2B5EF4-FFF2-40B4-BE49-F238E27FC236}">
                <a16:creationId xmlns:a16="http://schemas.microsoft.com/office/drawing/2014/main" id="{D9B9BFDC-0E9B-8FCC-9F64-B73650688C1D}"/>
              </a:ext>
            </a:extLst>
          </p:cNvPr>
          <p:cNvSpPr/>
          <p:nvPr/>
        </p:nvSpPr>
        <p:spPr>
          <a:xfrm>
            <a:off x="1280635" y="4436204"/>
            <a:ext cx="7566457" cy="613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A4A005CA-D37B-D8CF-C475-C464B474D1F1}"/>
              </a:ext>
            </a:extLst>
          </p:cNvPr>
          <p:cNvSpPr txBox="1"/>
          <p:nvPr/>
        </p:nvSpPr>
        <p:spPr>
          <a:xfrm>
            <a:off x="3196358" y="4087808"/>
            <a:ext cx="2929007"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Evaluate equilibrium populations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888230-32EE-2291-D844-1FD91D963D22}"/>
                  </a:ext>
                </a:extLst>
              </p:cNvPr>
              <p:cNvSpPr txBox="1"/>
              <p:nvPr/>
            </p:nvSpPr>
            <p:spPr>
              <a:xfrm>
                <a:off x="6125366" y="3725330"/>
                <a:ext cx="2841284" cy="708784"/>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Sup>
                        <m:sSubSup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𝑒𝑞</m:t>
                          </m:r>
                        </m:sup>
                      </m:sSub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𝑤</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d>
                        <m:dPr>
                          <m:begChr m:val="["/>
                          <m:endChr m:val="]"/>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num>
                            <m:den>
                              <m:sSubSup>
                                <m:sSubSup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GB" sz="1200" b="0" i="1" baseline="300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num>
                            <m:den>
                              <m:sSubSup>
                                <m:sSubSup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4</m:t>
                                  </m:r>
                                </m:sup>
                              </m:sSubSup>
                            </m:den>
                          </m:f>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𝑢</m:t>
                              </m:r>
                            </m:num>
                            <m:den>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up>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e>
                      </m:d>
                    </m:oMath>
                  </m:oMathPara>
                </a14:m>
                <a:endParaRPr lang="en-GB" b="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67888230-32EE-2291-D844-1FD91D963D22}"/>
                  </a:ext>
                </a:extLst>
              </p:cNvPr>
              <p:cNvSpPr txBox="1">
                <a:spLocks noRot="1" noChangeAspect="1" noMove="1" noResize="1" noEditPoints="1" noAdjustHandles="1" noChangeArrowheads="1" noChangeShapeType="1" noTextEdit="1"/>
              </p:cNvSpPr>
              <p:nvPr/>
            </p:nvSpPr>
            <p:spPr>
              <a:xfrm>
                <a:off x="6125366" y="3725330"/>
                <a:ext cx="2841284" cy="708784"/>
              </a:xfrm>
              <a:prstGeom prst="rect">
                <a:avLst/>
              </a:prstGeom>
              <a:blipFill>
                <a:blip r:embed="rId5"/>
                <a:stretch>
                  <a:fillRect/>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FC80767B-D452-B8D3-8FE7-DBEF03DCA9AB}"/>
              </a:ext>
            </a:extLst>
          </p:cNvPr>
          <p:cNvSpPr txBox="1"/>
          <p:nvPr/>
        </p:nvSpPr>
        <p:spPr>
          <a:xfrm>
            <a:off x="6217702" y="5078399"/>
            <a:ext cx="2048959" cy="338554"/>
          </a:xfrm>
          <a:prstGeom prst="rect">
            <a:avLst/>
          </a:prstGeom>
          <a:noFill/>
        </p:spPr>
        <p:txBody>
          <a:bodyPr wrap="none" rtlCol="0">
            <a:spAutoFit/>
          </a:bodyPr>
          <a:lstStyle/>
          <a:p>
            <a:r>
              <a:rPr lang="en-GB" sz="1600" dirty="0">
                <a:solidFill>
                  <a:srgbClr val="FF0000"/>
                </a:solidFill>
                <a:latin typeface="Times New Roman" panose="02020603050405020304" pitchFamily="18" charset="0"/>
                <a:cs typeface="Times New Roman" panose="02020603050405020304" pitchFamily="18" charset="0"/>
              </a:rPr>
              <a:t>Collision &amp; Streaming</a:t>
            </a:r>
          </a:p>
        </p:txBody>
      </p:sp>
      <p:sp>
        <p:nvSpPr>
          <p:cNvPr id="15" name="Rectangle 14">
            <a:extLst>
              <a:ext uri="{FF2B5EF4-FFF2-40B4-BE49-F238E27FC236}">
                <a16:creationId xmlns:a16="http://schemas.microsoft.com/office/drawing/2014/main" id="{455DBABF-2C9B-1823-B88E-71EC9B269BB0}"/>
              </a:ext>
            </a:extLst>
          </p:cNvPr>
          <p:cNvSpPr/>
          <p:nvPr/>
        </p:nvSpPr>
        <p:spPr>
          <a:xfrm>
            <a:off x="1280634" y="5070472"/>
            <a:ext cx="4880663" cy="10255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9D191E-E9CE-40B2-66FA-88871E8E952E}"/>
                  </a:ext>
                </a:extLst>
              </p:cNvPr>
              <p:cNvSpPr txBox="1"/>
              <p:nvPr/>
            </p:nvSpPr>
            <p:spPr>
              <a:xfrm>
                <a:off x="6178207" y="5255078"/>
                <a:ext cx="2958708" cy="889987"/>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Sup>
                        <m:sSubSupPr>
                          <m:ctrlPr>
                            <a:rPr lang="en-GB" sz="1200" b="0" i="1" smtClean="0">
                              <a:solidFill>
                                <a:srgbClr val="FF0000"/>
                              </a:solidFill>
                              <a:latin typeface="Cambria Math" panose="02040503050406030204" pitchFamily="18" charset="0"/>
                              <a:cs typeface="Times New Roman" panose="02020603050405020304" pitchFamily="18" charset="0"/>
                            </a:rPr>
                          </m:ctrlPr>
                        </m:sSubSupPr>
                        <m:e>
                          <m:r>
                            <a:rPr lang="en-GB" sz="1200" b="0" i="1" smtClean="0">
                              <a:solidFill>
                                <a:srgbClr val="FF0000"/>
                              </a:solidFill>
                              <a:latin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cs typeface="Times New Roman" panose="02020603050405020304" pitchFamily="18" charset="0"/>
                            </a:rPr>
                            <m:t>𝑖</m:t>
                          </m:r>
                        </m:sub>
                        <m:sup>
                          <m:r>
                            <a:rPr lang="en-GB" sz="1200" b="0" i="1" smtClean="0">
                              <a:solidFill>
                                <a:srgbClr val="FF0000"/>
                              </a:solidFill>
                              <a:latin typeface="Cambria Math" panose="02040503050406030204" pitchFamily="18" charset="0"/>
                              <a:cs typeface="Times New Roman" panose="02020603050405020304" pitchFamily="18" charset="0"/>
                            </a:rPr>
                            <m:t>∗</m:t>
                          </m:r>
                        </m:sup>
                      </m:sSubSup>
                      <m:d>
                        <m:dPr>
                          <m:ctrlPr>
                            <a:rPr lang="en-GB" sz="1200" b="0" i="1" smtClean="0">
                              <a:solidFill>
                                <a:srgbClr val="FF0000"/>
                              </a:solidFill>
                              <a:latin typeface="Cambria Math" panose="02040503050406030204" pitchFamily="18" charset="0"/>
                              <a:cs typeface="Times New Roman" panose="02020603050405020304" pitchFamily="18" charset="0"/>
                            </a:rPr>
                          </m:ctrlPr>
                        </m:dPr>
                        <m:e>
                          <m:r>
                            <a:rPr lang="en-GB" sz="1200" b="0" i="1" smtClean="0">
                              <a:solidFill>
                                <a:srgbClr val="FF0000"/>
                              </a:solidFill>
                              <a:latin typeface="Cambria Math" panose="02040503050406030204" pitchFamily="18" charset="0"/>
                              <a:cs typeface="Times New Roman" panose="02020603050405020304" pitchFamily="18" charset="0"/>
                            </a:rPr>
                            <m:t>𝑥</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e>
                      </m:d>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i="1">
                              <a:solidFill>
                                <a:srgbClr val="FF0000"/>
                              </a:solidFill>
                              <a:latin typeface="Cambria Math" panose="02040503050406030204" pitchFamily="18" charset="0"/>
                              <a:cs typeface="Times New Roman" panose="02020603050405020304" pitchFamily="18" charset="0"/>
                            </a:rPr>
                          </m:ctrlPr>
                        </m:sSubPr>
                        <m:e>
                          <m:r>
                            <a:rPr lang="en-GB" sz="1200" i="1">
                              <a:solidFill>
                                <a:srgbClr val="FF0000"/>
                              </a:solidFill>
                              <a:latin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cs typeface="Times New Roman" panose="02020603050405020304" pitchFamily="18" charset="0"/>
                            </a:rPr>
                            <m:t>𝑖</m:t>
                          </m:r>
                        </m:sub>
                      </m:sSub>
                      <m:d>
                        <m:dPr>
                          <m:ctrlPr>
                            <a:rPr lang="en-GB" sz="1200" i="1">
                              <a:solidFill>
                                <a:srgbClr val="FF0000"/>
                              </a:solidFill>
                              <a:latin typeface="Cambria Math" panose="02040503050406030204" pitchFamily="18" charset="0"/>
                              <a:cs typeface="Times New Roman" panose="02020603050405020304" pitchFamily="18" charset="0"/>
                            </a:rPr>
                          </m:ctrlPr>
                        </m:dPr>
                        <m:e>
                          <m:r>
                            <a:rPr lang="en-GB" sz="1200" i="1">
                              <a:solidFill>
                                <a:srgbClr val="FF0000"/>
                              </a:solidFill>
                              <a:latin typeface="Cambria Math" panose="02040503050406030204" pitchFamily="18" charset="0"/>
                              <a:cs typeface="Times New Roman" panose="02020603050405020304" pitchFamily="18" charset="0"/>
                            </a:rPr>
                            <m:t>𝑥</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e>
                      </m:d>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𝜏</m:t>
                          </m:r>
                        </m:den>
                      </m:f>
                      <m:d>
                        <m:dPr>
                          <m:begChr m:val="["/>
                          <m:endChr m:val="]"/>
                          <m:ctrlPr>
                            <a:rPr lang="en-GB"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up>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𝑒𝑞</m:t>
                              </m:r>
                            </m:sup>
                          </m:sSubSup>
                          <m:d>
                            <m:dPr>
                              <m:ctrlPr>
                                <a:rPr lang="en-GB" sz="1200" i="1">
                                  <a:solidFill>
                                    <a:srgbClr val="FF0000"/>
                                  </a:solidFill>
                                  <a:latin typeface="Cambria Math" panose="02040503050406030204" pitchFamily="18" charset="0"/>
                                  <a:cs typeface="Times New Roman" panose="02020603050405020304" pitchFamily="18" charset="0"/>
                                </a:rPr>
                              </m:ctrlPr>
                            </m:dPr>
                            <m:e>
                              <m:r>
                                <a:rPr lang="en-GB" sz="1200" i="1">
                                  <a:solidFill>
                                    <a:srgbClr val="FF0000"/>
                                  </a:solidFill>
                                  <a:latin typeface="Cambria Math" panose="02040503050406030204" pitchFamily="18" charset="0"/>
                                  <a:cs typeface="Times New Roman" panose="02020603050405020304" pitchFamily="18" charset="0"/>
                                </a:rPr>
                                <m:t>𝑥</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e>
                          </m:d>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i="1">
                              <a:solidFill>
                                <a:srgbClr val="FF0000"/>
                              </a:solidFill>
                              <a:latin typeface="Cambria Math" panose="02040503050406030204" pitchFamily="18" charset="0"/>
                              <a:cs typeface="Times New Roman" panose="02020603050405020304" pitchFamily="18" charset="0"/>
                            </a:rPr>
                            <m:t>𝑥</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d>
                    </m:oMath>
                  </m:oMathPara>
                </a14:m>
                <a:endParaRPr lang="en-GB" sz="1200" b="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left"/>
                    </m:oMathParaPr>
                    <m:oMath xmlns:m="http://schemas.openxmlformats.org/officeDocument/2006/math">
                      <m:sSub>
                        <m:sSubPr>
                          <m:ctrlPr>
                            <a:rPr lang="en-GB" sz="1200" i="1" smtClean="0">
                              <a:solidFill>
                                <a:srgbClr val="FF0000"/>
                              </a:solidFill>
                              <a:latin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cs typeface="Times New Roman" panose="02020603050405020304" pitchFamily="18" charset="0"/>
                            </a:rPr>
                            <m:t>𝑓</m:t>
                          </m:r>
                        </m:e>
                        <m:sub>
                          <m:r>
                            <a:rPr lang="en-GB" sz="1200" b="0" i="1" smtClean="0">
                              <a:solidFill>
                                <a:srgbClr val="FF0000"/>
                              </a:solidFill>
                              <a:latin typeface="Cambria Math" panose="02040503050406030204" pitchFamily="18" charset="0"/>
                              <a:cs typeface="Times New Roman" panose="02020603050405020304" pitchFamily="18" charset="0"/>
                            </a:rPr>
                            <m:t>𝑖</m:t>
                          </m:r>
                        </m:sub>
                      </m:sSub>
                      <m:d>
                        <m:dPr>
                          <m:ctrlPr>
                            <a:rPr lang="en-GB" sz="1200" b="0" i="1" smtClean="0">
                              <a:solidFill>
                                <a:srgbClr val="FF0000"/>
                              </a:solidFill>
                              <a:latin typeface="Cambria Math" panose="02040503050406030204" pitchFamily="18" charset="0"/>
                              <a:cs typeface="Times New Roman" panose="02020603050405020304" pitchFamily="18" charset="0"/>
                            </a:rPr>
                          </m:ctrlPr>
                        </m:dPr>
                        <m:e>
                          <m:r>
                            <a:rPr lang="en-GB" sz="1200" b="0" i="1" smtClean="0">
                              <a:solidFill>
                                <a:srgbClr val="FF0000"/>
                              </a:solidFill>
                              <a:latin typeface="Cambria Math" panose="02040503050406030204" pitchFamily="18" charset="0"/>
                              <a:cs typeface="Times New Roman" panose="02020603050405020304" pitchFamily="18" charset="0"/>
                            </a:rPr>
                            <m:t>𝑥</m:t>
                          </m:r>
                          <m:r>
                            <a:rPr lang="en-GB" sz="1200" b="0" i="1" smtClean="0">
                              <a:solidFill>
                                <a:srgbClr val="FF0000"/>
                              </a:solidFill>
                              <a:latin typeface="Cambria Math" panose="02040503050406030204" pitchFamily="18" charset="0"/>
                              <a:cs typeface="Times New Roman" panose="02020603050405020304" pitchFamily="18" charset="0"/>
                            </a:rPr>
                            <m:t>+</m:t>
                          </m:r>
                          <m:sSub>
                            <m:sSubPr>
                              <m:ctrlPr>
                                <a:rPr lang="en-GB" sz="1200" b="0" i="1" smtClean="0">
                                  <a:solidFill>
                                    <a:srgbClr val="FF0000"/>
                                  </a:solidFill>
                                  <a:latin typeface="Cambria Math" panose="02040503050406030204" pitchFamily="18" charset="0"/>
                                  <a:cs typeface="Times New Roman" panose="02020603050405020304" pitchFamily="18" charset="0"/>
                                </a:rPr>
                              </m:ctrlPr>
                            </m:sSubPr>
                            <m:e>
                              <m:r>
                                <a:rPr lang="en-GB" sz="1200" b="0" i="1" smtClean="0">
                                  <a:solidFill>
                                    <a:srgbClr val="FF0000"/>
                                  </a:solidFill>
                                  <a:latin typeface="Cambria Math" panose="02040503050406030204" pitchFamily="18" charset="0"/>
                                  <a:cs typeface="Times New Roman" panose="02020603050405020304" pitchFamily="18" charset="0"/>
                                </a:rPr>
                                <m:t>𝑐</m:t>
                              </m:r>
                            </m:e>
                            <m:sub>
                              <m:r>
                                <a:rPr lang="en-GB" sz="1200" b="0" i="1" smtClean="0">
                                  <a:solidFill>
                                    <a:srgbClr val="FF0000"/>
                                  </a:solidFill>
                                  <a:latin typeface="Cambria Math" panose="02040503050406030204" pitchFamily="18" charset="0"/>
                                  <a:cs typeface="Times New Roman" panose="02020603050405020304" pitchFamily="18" charset="0"/>
                                </a:rPr>
                                <m:t>𝑖</m:t>
                              </m:r>
                            </m:sub>
                          </m:sSub>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e>
                      </m:d>
                      <m:r>
                        <a:rPr lang="en-GB" sz="12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GB" sz="1200" i="1">
                              <a:solidFill>
                                <a:srgbClr val="FF0000"/>
                              </a:solidFill>
                              <a:latin typeface="Cambria Math" panose="02040503050406030204" pitchFamily="18" charset="0"/>
                              <a:cs typeface="Times New Roman" panose="02020603050405020304" pitchFamily="18" charset="0"/>
                            </a:rPr>
                          </m:ctrlPr>
                        </m:sSubSupPr>
                        <m:e>
                          <m:r>
                            <a:rPr lang="en-GB" sz="1200" i="1">
                              <a:solidFill>
                                <a:srgbClr val="FF0000"/>
                              </a:solidFill>
                              <a:latin typeface="Cambria Math" panose="02040503050406030204" pitchFamily="18" charset="0"/>
                              <a:cs typeface="Times New Roman" panose="02020603050405020304" pitchFamily="18" charset="0"/>
                            </a:rPr>
                            <m:t>𝑓</m:t>
                          </m:r>
                        </m:e>
                        <m:sub>
                          <m:r>
                            <a:rPr lang="en-GB" sz="1200" i="1">
                              <a:solidFill>
                                <a:srgbClr val="FF0000"/>
                              </a:solidFill>
                              <a:latin typeface="Cambria Math" panose="02040503050406030204" pitchFamily="18" charset="0"/>
                              <a:cs typeface="Times New Roman" panose="02020603050405020304" pitchFamily="18" charset="0"/>
                            </a:rPr>
                            <m:t>𝑖</m:t>
                          </m:r>
                        </m:sub>
                        <m:sup>
                          <m:r>
                            <a:rPr lang="en-GB" sz="1200" i="1">
                              <a:solidFill>
                                <a:srgbClr val="FF0000"/>
                              </a:solidFill>
                              <a:latin typeface="Cambria Math" panose="02040503050406030204" pitchFamily="18" charset="0"/>
                              <a:cs typeface="Times New Roman" panose="02020603050405020304" pitchFamily="18" charset="0"/>
                            </a:rPr>
                            <m:t>∗</m:t>
                          </m:r>
                        </m:sup>
                      </m:sSubSup>
                      <m:d>
                        <m:dPr>
                          <m:ctrlPr>
                            <a:rPr lang="en-GB" sz="1200" i="1">
                              <a:solidFill>
                                <a:srgbClr val="FF0000"/>
                              </a:solidFill>
                              <a:latin typeface="Cambria Math" panose="02040503050406030204" pitchFamily="18" charset="0"/>
                              <a:cs typeface="Times New Roman" panose="02020603050405020304" pitchFamily="18" charset="0"/>
                            </a:rPr>
                          </m:ctrlPr>
                        </m:dPr>
                        <m:e>
                          <m:r>
                            <a:rPr lang="en-GB" sz="1200" i="1">
                              <a:solidFill>
                                <a:srgbClr val="FF0000"/>
                              </a:solidFill>
                              <a:latin typeface="Cambria Math" panose="02040503050406030204" pitchFamily="18" charset="0"/>
                              <a:cs typeface="Times New Roman" panose="02020603050405020304" pitchFamily="18" charset="0"/>
                            </a:rPr>
                            <m:t>𝑥</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GB" sz="1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𝑡</m:t>
                          </m:r>
                        </m:e>
                      </m:d>
                    </m:oMath>
                  </m:oMathPara>
                </a14:m>
                <a:endParaRPr lang="en-GB"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5E9D191E-E9CE-40B2-66FA-88871E8E952E}"/>
                  </a:ext>
                </a:extLst>
              </p:cNvPr>
              <p:cNvSpPr txBox="1">
                <a:spLocks noRot="1" noChangeAspect="1" noMove="1" noResize="1" noEditPoints="1" noAdjustHandles="1" noChangeArrowheads="1" noChangeShapeType="1" noTextEdit="1"/>
              </p:cNvSpPr>
              <p:nvPr/>
            </p:nvSpPr>
            <p:spPr>
              <a:xfrm>
                <a:off x="6178207" y="5255078"/>
                <a:ext cx="2958708" cy="889987"/>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906237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A5C3FDB8-97E5-474A-9F81-CA1F3170EC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936" y="2793994"/>
            <a:ext cx="8409011" cy="3493270"/>
          </a:xfrm>
        </p:spPr>
      </p:pic>
      <p:sp>
        <p:nvSpPr>
          <p:cNvPr id="5" name="CasellaDiTesto 4">
            <a:extLst>
              <a:ext uri="{FF2B5EF4-FFF2-40B4-BE49-F238E27FC236}">
                <a16:creationId xmlns:a16="http://schemas.microsoft.com/office/drawing/2014/main" id="{80BE50F6-2490-B646-BF23-25F9E20F72A5}"/>
              </a:ext>
            </a:extLst>
          </p:cNvPr>
          <p:cNvSpPr txBox="1"/>
          <p:nvPr/>
        </p:nvSpPr>
        <p:spPr>
          <a:xfrm>
            <a:off x="611608" y="6243125"/>
            <a:ext cx="7920783" cy="369332"/>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The 10-orders-of-magnitude hierarchy</a:t>
            </a:r>
          </a:p>
        </p:txBody>
      </p:sp>
      <p:sp>
        <p:nvSpPr>
          <p:cNvPr id="6" name="CasellaDiTesto 5">
            <a:extLst>
              <a:ext uri="{FF2B5EF4-FFF2-40B4-BE49-F238E27FC236}">
                <a16:creationId xmlns:a16="http://schemas.microsoft.com/office/drawing/2014/main" id="{92C42148-3552-9D42-9CF5-CC7D5C64E158}"/>
              </a:ext>
            </a:extLst>
          </p:cNvPr>
          <p:cNvSpPr txBox="1"/>
          <p:nvPr/>
        </p:nvSpPr>
        <p:spPr>
          <a:xfrm>
            <a:off x="433936" y="2064071"/>
            <a:ext cx="1472502" cy="369332"/>
          </a:xfrm>
          <a:prstGeom prst="rect">
            <a:avLst/>
          </a:prstGeom>
          <a:noFill/>
          <a:ln>
            <a:solidFill>
              <a:srgbClr val="002060"/>
            </a:solidFill>
          </a:ln>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Microscopic</a:t>
            </a:r>
          </a:p>
        </p:txBody>
      </p:sp>
      <p:sp>
        <p:nvSpPr>
          <p:cNvPr id="9" name="CasellaDiTesto 8">
            <a:extLst>
              <a:ext uri="{FF2B5EF4-FFF2-40B4-BE49-F238E27FC236}">
                <a16:creationId xmlns:a16="http://schemas.microsoft.com/office/drawing/2014/main" id="{D3C44FC8-684B-114F-851E-D9B002D8B512}"/>
              </a:ext>
            </a:extLst>
          </p:cNvPr>
          <p:cNvSpPr txBox="1"/>
          <p:nvPr/>
        </p:nvSpPr>
        <p:spPr>
          <a:xfrm>
            <a:off x="4041849" y="2049952"/>
            <a:ext cx="1267509" cy="369332"/>
          </a:xfrm>
          <a:prstGeom prst="rect">
            <a:avLst/>
          </a:prstGeom>
          <a:noFill/>
          <a:ln>
            <a:solidFill>
              <a:srgbClr val="002060"/>
            </a:solidFill>
          </a:ln>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Kinetic</a:t>
            </a:r>
          </a:p>
        </p:txBody>
      </p:sp>
      <p:sp>
        <p:nvSpPr>
          <p:cNvPr id="11" name="CasellaDiTesto 10">
            <a:extLst>
              <a:ext uri="{FF2B5EF4-FFF2-40B4-BE49-F238E27FC236}">
                <a16:creationId xmlns:a16="http://schemas.microsoft.com/office/drawing/2014/main" id="{E6E88837-2C67-AB40-95FB-583577D00706}"/>
              </a:ext>
            </a:extLst>
          </p:cNvPr>
          <p:cNvSpPr txBox="1"/>
          <p:nvPr/>
        </p:nvSpPr>
        <p:spPr>
          <a:xfrm>
            <a:off x="7141840" y="2049952"/>
            <a:ext cx="1674900" cy="369332"/>
          </a:xfrm>
          <a:prstGeom prst="rect">
            <a:avLst/>
          </a:prstGeom>
          <a:noFill/>
          <a:ln>
            <a:solidFill>
              <a:srgbClr val="002060"/>
            </a:solidFill>
          </a:ln>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Macroscopic</a:t>
            </a:r>
          </a:p>
        </p:txBody>
      </p:sp>
      <p:sp>
        <p:nvSpPr>
          <p:cNvPr id="13" name="Freccia destra 12">
            <a:extLst>
              <a:ext uri="{FF2B5EF4-FFF2-40B4-BE49-F238E27FC236}">
                <a16:creationId xmlns:a16="http://schemas.microsoft.com/office/drawing/2014/main" id="{B367F6BE-5459-ED46-A5D2-1710850DCC62}"/>
              </a:ext>
            </a:extLst>
          </p:cNvPr>
          <p:cNvSpPr/>
          <p:nvPr/>
        </p:nvSpPr>
        <p:spPr>
          <a:xfrm>
            <a:off x="2374136" y="2136640"/>
            <a:ext cx="1074421" cy="296763"/>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14" name="Freccia destra 13">
            <a:extLst>
              <a:ext uri="{FF2B5EF4-FFF2-40B4-BE49-F238E27FC236}">
                <a16:creationId xmlns:a16="http://schemas.microsoft.com/office/drawing/2014/main" id="{3EF72E45-30B4-F64D-8870-531F03DCC821}"/>
              </a:ext>
            </a:extLst>
          </p:cNvPr>
          <p:cNvSpPr/>
          <p:nvPr/>
        </p:nvSpPr>
        <p:spPr>
          <a:xfrm>
            <a:off x="5756224" y="2129152"/>
            <a:ext cx="1074421" cy="296763"/>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pic>
        <p:nvPicPr>
          <p:cNvPr id="16" name="Immagine 15">
            <a:extLst>
              <a:ext uri="{FF2B5EF4-FFF2-40B4-BE49-F238E27FC236}">
                <a16:creationId xmlns:a16="http://schemas.microsoft.com/office/drawing/2014/main" id="{C7205D03-64D7-5B4F-88CA-BE1E53E72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928" y="829996"/>
            <a:ext cx="1649812" cy="1148579"/>
          </a:xfrm>
          <a:prstGeom prst="rect">
            <a:avLst/>
          </a:prstGeom>
        </p:spPr>
      </p:pic>
      <p:pic>
        <p:nvPicPr>
          <p:cNvPr id="18" name="Immagine 17">
            <a:extLst>
              <a:ext uri="{FF2B5EF4-FFF2-40B4-BE49-F238E27FC236}">
                <a16:creationId xmlns:a16="http://schemas.microsoft.com/office/drawing/2014/main" id="{9E7B7F89-9B15-B240-B8F5-AA6153B45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849" y="830071"/>
            <a:ext cx="1267509" cy="1183587"/>
          </a:xfrm>
          <a:prstGeom prst="rect">
            <a:avLst/>
          </a:prstGeom>
        </p:spPr>
      </p:pic>
      <p:pic>
        <p:nvPicPr>
          <p:cNvPr id="20" name="Immagine 19">
            <a:extLst>
              <a:ext uri="{FF2B5EF4-FFF2-40B4-BE49-F238E27FC236}">
                <a16:creationId xmlns:a16="http://schemas.microsoft.com/office/drawing/2014/main" id="{70F3F522-F747-8C45-9D88-1069FA82A4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36" y="830071"/>
            <a:ext cx="1472501" cy="1205443"/>
          </a:xfrm>
          <a:prstGeom prst="rect">
            <a:avLst/>
          </a:prstGeom>
        </p:spPr>
      </p:pic>
      <p:sp>
        <p:nvSpPr>
          <p:cNvPr id="19" name="CasellaDiTesto 18">
            <a:extLst>
              <a:ext uri="{FF2B5EF4-FFF2-40B4-BE49-F238E27FC236}">
                <a16:creationId xmlns:a16="http://schemas.microsoft.com/office/drawing/2014/main" id="{E7903771-6158-1043-9928-FECF2F0ADD15}"/>
              </a:ext>
            </a:extLst>
          </p:cNvPr>
          <p:cNvSpPr txBox="1"/>
          <p:nvPr/>
        </p:nvSpPr>
        <p:spPr>
          <a:xfrm>
            <a:off x="393083" y="2789547"/>
            <a:ext cx="1741959" cy="307777"/>
          </a:xfrm>
          <a:prstGeom prst="rect">
            <a:avLst/>
          </a:prstGeom>
          <a:solidFill>
            <a:schemeClr val="bg1"/>
          </a:solidFill>
          <a:ln>
            <a:noFill/>
          </a:ln>
        </p:spPr>
        <p:txBody>
          <a:bodyPr wrap="square" rtlCol="0">
            <a:spAutoFit/>
          </a:bodyPr>
          <a:lstStyle/>
          <a:p>
            <a:r>
              <a:rPr lang="en-GB" sz="1400" dirty="0">
                <a:latin typeface="Times New Roman" panose="02020603050405020304" pitchFamily="18" charset="0"/>
                <a:ea typeface="Ayuthaya" pitchFamily="2" charset="-34"/>
                <a:cs typeface="Times New Roman" panose="02020603050405020304" pitchFamily="18" charset="0"/>
              </a:rPr>
              <a:t>Time scale [s]</a:t>
            </a:r>
          </a:p>
        </p:txBody>
      </p:sp>
      <p:sp>
        <p:nvSpPr>
          <p:cNvPr id="21" name="CasellaDiTesto 20">
            <a:extLst>
              <a:ext uri="{FF2B5EF4-FFF2-40B4-BE49-F238E27FC236}">
                <a16:creationId xmlns:a16="http://schemas.microsoft.com/office/drawing/2014/main" id="{135B38F2-7687-6849-87D9-F729C535AB79}"/>
              </a:ext>
            </a:extLst>
          </p:cNvPr>
          <p:cNvSpPr txBox="1"/>
          <p:nvPr/>
        </p:nvSpPr>
        <p:spPr>
          <a:xfrm>
            <a:off x="4098007" y="5915945"/>
            <a:ext cx="1658218" cy="307777"/>
          </a:xfrm>
          <a:prstGeom prst="rect">
            <a:avLst/>
          </a:prstGeom>
          <a:solidFill>
            <a:schemeClr val="bg1"/>
          </a:solidFill>
          <a:ln>
            <a:noFill/>
          </a:ln>
        </p:spPr>
        <p:txBody>
          <a:bodyPr wrap="square" rtlCol="0">
            <a:spAutoFit/>
          </a:bodyPr>
          <a:lstStyle/>
          <a:p>
            <a:r>
              <a:rPr lang="en-GB" sz="1400" dirty="0">
                <a:latin typeface="Times New Roman" panose="02020603050405020304" pitchFamily="18" charset="0"/>
                <a:ea typeface="Ayuthaya" pitchFamily="2" charset="-34"/>
                <a:cs typeface="Times New Roman" panose="02020603050405020304" pitchFamily="18" charset="0"/>
              </a:rPr>
              <a:t>Length scale [m]</a:t>
            </a:r>
          </a:p>
        </p:txBody>
      </p:sp>
      <p:sp>
        <p:nvSpPr>
          <p:cNvPr id="22" name="CasellaDiTesto 21">
            <a:extLst>
              <a:ext uri="{FF2B5EF4-FFF2-40B4-BE49-F238E27FC236}">
                <a16:creationId xmlns:a16="http://schemas.microsoft.com/office/drawing/2014/main" id="{FCBC6042-264F-7F45-ACBD-B8479105BC9A}"/>
              </a:ext>
            </a:extLst>
          </p:cNvPr>
          <p:cNvSpPr txBox="1"/>
          <p:nvPr/>
        </p:nvSpPr>
        <p:spPr>
          <a:xfrm>
            <a:off x="433936" y="3856701"/>
            <a:ext cx="423514"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0</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3" name="CasellaDiTesto 22">
            <a:extLst>
              <a:ext uri="{FF2B5EF4-FFF2-40B4-BE49-F238E27FC236}">
                <a16:creationId xmlns:a16="http://schemas.microsoft.com/office/drawing/2014/main" id="{BB5A92E0-70E5-CB4E-861F-10062B1AF64B}"/>
              </a:ext>
            </a:extLst>
          </p:cNvPr>
          <p:cNvSpPr txBox="1"/>
          <p:nvPr/>
        </p:nvSpPr>
        <p:spPr>
          <a:xfrm>
            <a:off x="393083" y="4243738"/>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-3</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4" name="CasellaDiTesto 23">
            <a:extLst>
              <a:ext uri="{FF2B5EF4-FFF2-40B4-BE49-F238E27FC236}">
                <a16:creationId xmlns:a16="http://schemas.microsoft.com/office/drawing/2014/main" id="{5511808A-25F4-8C44-97D8-4C603C33207E}"/>
              </a:ext>
            </a:extLst>
          </p:cNvPr>
          <p:cNvSpPr txBox="1"/>
          <p:nvPr/>
        </p:nvSpPr>
        <p:spPr>
          <a:xfrm>
            <a:off x="393083" y="4644546"/>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-6</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5" name="CasellaDiTesto 24">
            <a:extLst>
              <a:ext uri="{FF2B5EF4-FFF2-40B4-BE49-F238E27FC236}">
                <a16:creationId xmlns:a16="http://schemas.microsoft.com/office/drawing/2014/main" id="{CAD6438D-1F04-0945-A121-6101FE0E2E2B}"/>
              </a:ext>
            </a:extLst>
          </p:cNvPr>
          <p:cNvSpPr txBox="1"/>
          <p:nvPr/>
        </p:nvSpPr>
        <p:spPr>
          <a:xfrm>
            <a:off x="393083" y="5024810"/>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-9</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6" name="CasellaDiTesto 25">
            <a:extLst>
              <a:ext uri="{FF2B5EF4-FFF2-40B4-BE49-F238E27FC236}">
                <a16:creationId xmlns:a16="http://schemas.microsoft.com/office/drawing/2014/main" id="{6D4D1699-5B74-FA4B-9E75-DDB7A3A2D19F}"/>
              </a:ext>
            </a:extLst>
          </p:cNvPr>
          <p:cNvSpPr txBox="1"/>
          <p:nvPr/>
        </p:nvSpPr>
        <p:spPr>
          <a:xfrm>
            <a:off x="7393115" y="5707452"/>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-2</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7" name="CasellaDiTesto 26">
            <a:extLst>
              <a:ext uri="{FF2B5EF4-FFF2-40B4-BE49-F238E27FC236}">
                <a16:creationId xmlns:a16="http://schemas.microsoft.com/office/drawing/2014/main" id="{F22E7E2F-DA4E-1844-ABDE-5E42AA4F37B2}"/>
              </a:ext>
            </a:extLst>
          </p:cNvPr>
          <p:cNvSpPr txBox="1"/>
          <p:nvPr/>
        </p:nvSpPr>
        <p:spPr>
          <a:xfrm>
            <a:off x="6585465" y="5707451"/>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-3</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8" name="CasellaDiTesto 27">
            <a:extLst>
              <a:ext uri="{FF2B5EF4-FFF2-40B4-BE49-F238E27FC236}">
                <a16:creationId xmlns:a16="http://schemas.microsoft.com/office/drawing/2014/main" id="{34DF3E63-D24D-4C42-B795-2944A2E38E8F}"/>
              </a:ext>
            </a:extLst>
          </p:cNvPr>
          <p:cNvSpPr txBox="1"/>
          <p:nvPr/>
        </p:nvSpPr>
        <p:spPr>
          <a:xfrm>
            <a:off x="5777815" y="5707451"/>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-4</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29" name="CasellaDiTesto 28">
            <a:extLst>
              <a:ext uri="{FF2B5EF4-FFF2-40B4-BE49-F238E27FC236}">
                <a16:creationId xmlns:a16="http://schemas.microsoft.com/office/drawing/2014/main" id="{7DD664C0-0362-1C48-828E-862D56776A8A}"/>
              </a:ext>
            </a:extLst>
          </p:cNvPr>
          <p:cNvSpPr txBox="1"/>
          <p:nvPr/>
        </p:nvSpPr>
        <p:spPr>
          <a:xfrm>
            <a:off x="4909832" y="5703284"/>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-5</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1" name="CasellaDiTesto 30">
            <a:extLst>
              <a:ext uri="{FF2B5EF4-FFF2-40B4-BE49-F238E27FC236}">
                <a16:creationId xmlns:a16="http://schemas.microsoft.com/office/drawing/2014/main" id="{E7F94800-4AA8-0C45-8878-3D7255DF8185}"/>
              </a:ext>
            </a:extLst>
          </p:cNvPr>
          <p:cNvSpPr txBox="1"/>
          <p:nvPr/>
        </p:nvSpPr>
        <p:spPr>
          <a:xfrm>
            <a:off x="4041849" y="5709915"/>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-6</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2" name="CasellaDiTesto 31">
            <a:extLst>
              <a:ext uri="{FF2B5EF4-FFF2-40B4-BE49-F238E27FC236}">
                <a16:creationId xmlns:a16="http://schemas.microsoft.com/office/drawing/2014/main" id="{3CCC729B-2B6A-D44D-85CB-D7C2AD5EC80B}"/>
              </a:ext>
            </a:extLst>
          </p:cNvPr>
          <p:cNvSpPr txBox="1"/>
          <p:nvPr/>
        </p:nvSpPr>
        <p:spPr>
          <a:xfrm>
            <a:off x="3234199" y="5709914"/>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-7</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3" name="CasellaDiTesto 32">
            <a:extLst>
              <a:ext uri="{FF2B5EF4-FFF2-40B4-BE49-F238E27FC236}">
                <a16:creationId xmlns:a16="http://schemas.microsoft.com/office/drawing/2014/main" id="{3E0CDD6D-3C29-B64A-A55C-9E2F924D5308}"/>
              </a:ext>
            </a:extLst>
          </p:cNvPr>
          <p:cNvSpPr txBox="1"/>
          <p:nvPr/>
        </p:nvSpPr>
        <p:spPr>
          <a:xfrm>
            <a:off x="2426549" y="5709914"/>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-8</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34" name="CasellaDiTesto 33">
            <a:extLst>
              <a:ext uri="{FF2B5EF4-FFF2-40B4-BE49-F238E27FC236}">
                <a16:creationId xmlns:a16="http://schemas.microsoft.com/office/drawing/2014/main" id="{AD642937-EDD8-BD4A-93F3-AB25A36D7863}"/>
              </a:ext>
            </a:extLst>
          </p:cNvPr>
          <p:cNvSpPr txBox="1"/>
          <p:nvPr/>
        </p:nvSpPr>
        <p:spPr>
          <a:xfrm>
            <a:off x="1558566" y="5705747"/>
            <a:ext cx="463588" cy="307777"/>
          </a:xfrm>
          <a:prstGeom prst="rect">
            <a:avLst/>
          </a:prstGeom>
          <a:solidFill>
            <a:schemeClr val="bg1"/>
          </a:solidFill>
          <a:ln>
            <a:noFill/>
          </a:ln>
        </p:spPr>
        <p:txBody>
          <a:bodyPr wrap="none" rtlCol="0">
            <a:spAutoFit/>
          </a:bodyPr>
          <a:lstStyle/>
          <a:p>
            <a:r>
              <a:rPr lang="it-IT" sz="1400" dirty="0">
                <a:latin typeface="Times New Roman" panose="02020603050405020304" pitchFamily="18" charset="0"/>
                <a:ea typeface="Ayuthaya" pitchFamily="2" charset="-34"/>
                <a:cs typeface="Times New Roman" panose="02020603050405020304" pitchFamily="18" charset="0"/>
              </a:rPr>
              <a:t>10</a:t>
            </a:r>
            <a:r>
              <a:rPr lang="fr-FR" sz="1400" baseline="30000" dirty="0">
                <a:latin typeface="Times New Roman" panose="02020603050405020304" pitchFamily="18" charset="0"/>
                <a:ea typeface="Ayuthaya" pitchFamily="2" charset="-34"/>
                <a:cs typeface="Times New Roman" panose="02020603050405020304" pitchFamily="18" charset="0"/>
              </a:rPr>
              <a:t>-9</a:t>
            </a:r>
            <a:endParaRPr lang="it-IT" sz="1400" baseline="30000" dirty="0">
              <a:latin typeface="Times New Roman" panose="02020603050405020304" pitchFamily="18" charset="0"/>
              <a:ea typeface="Ayuthaya" pitchFamily="2" charset="-34"/>
              <a:cs typeface="Times New Roman" panose="02020603050405020304" pitchFamily="18" charset="0"/>
            </a:endParaRPr>
          </a:p>
        </p:txBody>
      </p:sp>
      <p:sp>
        <p:nvSpPr>
          <p:cNvPr id="41" name="Rettangolo 40">
            <a:extLst>
              <a:ext uri="{FF2B5EF4-FFF2-40B4-BE49-F238E27FC236}">
                <a16:creationId xmlns:a16="http://schemas.microsoft.com/office/drawing/2014/main" id="{CE5DE6C6-C389-1C43-A7A6-7669AFBAB0FE}"/>
              </a:ext>
            </a:extLst>
          </p:cNvPr>
          <p:cNvSpPr/>
          <p:nvPr/>
        </p:nvSpPr>
        <p:spPr>
          <a:xfrm>
            <a:off x="1729936" y="4880800"/>
            <a:ext cx="2527271" cy="475074"/>
          </a:xfrm>
          <a:prstGeom prst="rect">
            <a:avLst/>
          </a:prstGeom>
          <a:gradFill flip="none" rotWithShape="1">
            <a:gsLst>
              <a:gs pos="0">
                <a:srgbClr val="FF0000"/>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9" name="Rettangolo 38">
            <a:extLst>
              <a:ext uri="{FF2B5EF4-FFF2-40B4-BE49-F238E27FC236}">
                <a16:creationId xmlns:a16="http://schemas.microsoft.com/office/drawing/2014/main" id="{6FBDD0B1-FE5F-A146-9A5B-55F542C66B82}"/>
              </a:ext>
            </a:extLst>
          </p:cNvPr>
          <p:cNvSpPr/>
          <p:nvPr/>
        </p:nvSpPr>
        <p:spPr>
          <a:xfrm>
            <a:off x="2999873" y="3854278"/>
            <a:ext cx="3905721" cy="1098045"/>
          </a:xfrm>
          <a:prstGeom prst="rect">
            <a:avLst/>
          </a:prstGeom>
          <a:gradFill flip="none" rotWithShape="1">
            <a:gsLst>
              <a:gs pos="0">
                <a:srgbClr val="FFC000"/>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7" name="Rettangolo 36">
            <a:extLst>
              <a:ext uri="{FF2B5EF4-FFF2-40B4-BE49-F238E27FC236}">
                <a16:creationId xmlns:a16="http://schemas.microsoft.com/office/drawing/2014/main" id="{57141A91-FFEC-5C40-B513-516ECE67CC84}"/>
              </a:ext>
            </a:extLst>
          </p:cNvPr>
          <p:cNvSpPr/>
          <p:nvPr/>
        </p:nvSpPr>
        <p:spPr>
          <a:xfrm>
            <a:off x="5356719" y="2992867"/>
            <a:ext cx="3146037" cy="967404"/>
          </a:xfrm>
          <a:prstGeom prst="rect">
            <a:avLst/>
          </a:prstGeom>
          <a:gradFill flip="none" rotWithShape="1">
            <a:gsLst>
              <a:gs pos="0">
                <a:srgbClr val="00B0F0">
                  <a:lumMod val="99000"/>
                </a:srgbClr>
              </a:gs>
              <a:gs pos="10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8" name="CasellaDiTesto 37">
            <a:extLst>
              <a:ext uri="{FF2B5EF4-FFF2-40B4-BE49-F238E27FC236}">
                <a16:creationId xmlns:a16="http://schemas.microsoft.com/office/drawing/2014/main" id="{2C935E03-EDA1-5841-94AB-9B0C597E25A6}"/>
              </a:ext>
            </a:extLst>
          </p:cNvPr>
          <p:cNvSpPr txBox="1"/>
          <p:nvPr/>
        </p:nvSpPr>
        <p:spPr>
          <a:xfrm>
            <a:off x="5270059" y="3004283"/>
            <a:ext cx="3199040" cy="923330"/>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Finite difference method</a:t>
            </a:r>
          </a:p>
          <a:p>
            <a:pPr algn="ctr"/>
            <a:r>
              <a:rPr lang="en-GB" dirty="0">
                <a:latin typeface="Times New Roman" panose="02020603050405020304" pitchFamily="18" charset="0"/>
                <a:ea typeface="Ayuthaya" pitchFamily="2" charset="-34"/>
                <a:cs typeface="Times New Roman" panose="02020603050405020304" pitchFamily="18" charset="0"/>
              </a:rPr>
              <a:t>Finite volume method</a:t>
            </a:r>
          </a:p>
          <a:p>
            <a:pPr algn="ctr"/>
            <a:r>
              <a:rPr lang="en-GB" dirty="0">
                <a:latin typeface="Times New Roman" panose="02020603050405020304" pitchFamily="18" charset="0"/>
                <a:ea typeface="Ayuthaya" pitchFamily="2" charset="-34"/>
                <a:cs typeface="Times New Roman" panose="02020603050405020304" pitchFamily="18" charset="0"/>
              </a:rPr>
              <a:t>Element free Galerkin</a:t>
            </a:r>
          </a:p>
        </p:txBody>
      </p:sp>
      <p:sp>
        <p:nvSpPr>
          <p:cNvPr id="40" name="CasellaDiTesto 39">
            <a:extLst>
              <a:ext uri="{FF2B5EF4-FFF2-40B4-BE49-F238E27FC236}">
                <a16:creationId xmlns:a16="http://schemas.microsoft.com/office/drawing/2014/main" id="{EFFEF5FD-144B-6C4F-B550-B0960B97C47A}"/>
              </a:ext>
            </a:extLst>
          </p:cNvPr>
          <p:cNvSpPr txBox="1"/>
          <p:nvPr/>
        </p:nvSpPr>
        <p:spPr>
          <a:xfrm>
            <a:off x="2993212" y="3939855"/>
            <a:ext cx="3914826" cy="923330"/>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Dissipative particle dynamics</a:t>
            </a:r>
          </a:p>
          <a:p>
            <a:pPr algn="ctr"/>
            <a:r>
              <a:rPr lang="en-GB" b="1" dirty="0">
                <a:latin typeface="Comic Sans MS" panose="030F0902030302020204" pitchFamily="66" charset="0"/>
                <a:ea typeface="Ayuthaya" pitchFamily="2" charset="-34"/>
                <a:cs typeface="Times New Roman" panose="02020603050405020304" pitchFamily="18" charset="0"/>
              </a:rPr>
              <a:t>Lattice Boltzmann method (LBM)</a:t>
            </a:r>
          </a:p>
          <a:p>
            <a:pPr algn="ctr"/>
            <a:r>
              <a:rPr lang="en-GB" dirty="0">
                <a:latin typeface="Times New Roman" panose="02020603050405020304" pitchFamily="18" charset="0"/>
                <a:ea typeface="Ayuthaya" pitchFamily="2" charset="-34"/>
                <a:cs typeface="Times New Roman" panose="02020603050405020304" pitchFamily="18" charset="0"/>
              </a:rPr>
              <a:t>Off-lattice Monte Carlo</a:t>
            </a:r>
          </a:p>
        </p:txBody>
      </p:sp>
      <p:sp>
        <p:nvSpPr>
          <p:cNvPr id="42" name="CasellaDiTesto 41">
            <a:extLst>
              <a:ext uri="{FF2B5EF4-FFF2-40B4-BE49-F238E27FC236}">
                <a16:creationId xmlns:a16="http://schemas.microsoft.com/office/drawing/2014/main" id="{E70D7A39-6A44-A244-B04A-AB1763AB2E18}"/>
              </a:ext>
            </a:extLst>
          </p:cNvPr>
          <p:cNvSpPr txBox="1"/>
          <p:nvPr/>
        </p:nvSpPr>
        <p:spPr>
          <a:xfrm>
            <a:off x="1744926" y="4930647"/>
            <a:ext cx="2492514" cy="369332"/>
          </a:xfrm>
          <a:prstGeom prst="rect">
            <a:avLst/>
          </a:prstGeom>
          <a:noFill/>
        </p:spPr>
        <p:txBody>
          <a:bodyPr wrap="square" rtlCol="0">
            <a:spAutoFit/>
          </a:bodyPr>
          <a:lstStyle/>
          <a:p>
            <a:pPr algn="ctr"/>
            <a:r>
              <a:rPr lang="en-GB" dirty="0">
                <a:latin typeface="Times New Roman" panose="02020603050405020304" pitchFamily="18" charset="0"/>
                <a:ea typeface="Ayuthaya" pitchFamily="2" charset="-34"/>
                <a:cs typeface="Times New Roman" panose="02020603050405020304" pitchFamily="18" charset="0"/>
              </a:rPr>
              <a:t>Molecular dynamics</a:t>
            </a:r>
          </a:p>
        </p:txBody>
      </p:sp>
      <p:cxnSp>
        <p:nvCxnSpPr>
          <p:cNvPr id="7" name="Connettore 2 6">
            <a:extLst>
              <a:ext uri="{FF2B5EF4-FFF2-40B4-BE49-F238E27FC236}">
                <a16:creationId xmlns:a16="http://schemas.microsoft.com/office/drawing/2014/main" id="{A52D8D34-8856-444F-BD82-89413CF84B59}"/>
              </a:ext>
            </a:extLst>
          </p:cNvPr>
          <p:cNvCxnSpPr>
            <a:cxnSpLocks/>
          </p:cNvCxnSpPr>
          <p:nvPr/>
        </p:nvCxnSpPr>
        <p:spPr>
          <a:xfrm flipV="1">
            <a:off x="932981" y="3097324"/>
            <a:ext cx="0" cy="253034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nettore 2 42">
            <a:extLst>
              <a:ext uri="{FF2B5EF4-FFF2-40B4-BE49-F238E27FC236}">
                <a16:creationId xmlns:a16="http://schemas.microsoft.com/office/drawing/2014/main" id="{2BA3BDB6-6128-824A-8C17-AFEDF020F900}"/>
              </a:ext>
            </a:extLst>
          </p:cNvPr>
          <p:cNvCxnSpPr>
            <a:cxnSpLocks/>
          </p:cNvCxnSpPr>
          <p:nvPr/>
        </p:nvCxnSpPr>
        <p:spPr>
          <a:xfrm flipV="1">
            <a:off x="950649" y="5627282"/>
            <a:ext cx="7435638" cy="16287"/>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4" name="Immagine 43">
            <a:extLst>
              <a:ext uri="{FF2B5EF4-FFF2-40B4-BE49-F238E27FC236}">
                <a16:creationId xmlns:a16="http://schemas.microsoft.com/office/drawing/2014/main" id="{9642C53B-5967-4A45-82FD-E2ED4FED7675}"/>
              </a:ext>
            </a:extLst>
          </p:cNvPr>
          <p:cNvPicPr>
            <a:picLocks noChangeAspect="1"/>
          </p:cNvPicPr>
          <p:nvPr/>
        </p:nvPicPr>
        <p:blipFill rotWithShape="1">
          <a:blip r:embed="rId6">
            <a:extLst>
              <a:ext uri="{28A0092B-C50C-407E-A947-70E740481C1C}">
                <a14:useLocalDpi xmlns:a14="http://schemas.microsoft.com/office/drawing/2010/main" val="0"/>
              </a:ext>
            </a:extLst>
          </a:blip>
          <a:srcRect l="16677" r="53767"/>
          <a:stretch/>
        </p:blipFill>
        <p:spPr>
          <a:xfrm>
            <a:off x="2003264" y="3879437"/>
            <a:ext cx="931843" cy="949573"/>
          </a:xfrm>
          <a:prstGeom prst="rect">
            <a:avLst/>
          </a:prstGeom>
        </p:spPr>
      </p:pic>
      <p:pic>
        <p:nvPicPr>
          <p:cNvPr id="47" name="Immagine 46">
            <a:extLst>
              <a:ext uri="{FF2B5EF4-FFF2-40B4-BE49-F238E27FC236}">
                <a16:creationId xmlns:a16="http://schemas.microsoft.com/office/drawing/2014/main" id="{0C70F2E1-6CA1-DC4F-A3EF-E6E62A5B4B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0366" y="2992457"/>
            <a:ext cx="947220" cy="849311"/>
          </a:xfrm>
          <a:prstGeom prst="rect">
            <a:avLst/>
          </a:prstGeom>
          <a:ln>
            <a:noFill/>
          </a:ln>
        </p:spPr>
      </p:pic>
      <p:sp>
        <p:nvSpPr>
          <p:cNvPr id="48" name="Rettangolo 47">
            <a:extLst>
              <a:ext uri="{FF2B5EF4-FFF2-40B4-BE49-F238E27FC236}">
                <a16:creationId xmlns:a16="http://schemas.microsoft.com/office/drawing/2014/main" id="{A27988C1-6698-7D47-BB99-7380B2001F9C}"/>
              </a:ext>
            </a:extLst>
          </p:cNvPr>
          <p:cNvSpPr/>
          <p:nvPr/>
        </p:nvSpPr>
        <p:spPr>
          <a:xfrm>
            <a:off x="6914746" y="4392119"/>
            <a:ext cx="1557103" cy="849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6" name="Immagine 45">
            <a:extLst>
              <a:ext uri="{FF2B5EF4-FFF2-40B4-BE49-F238E27FC236}">
                <a16:creationId xmlns:a16="http://schemas.microsoft.com/office/drawing/2014/main" id="{1CE34715-63E0-BC41-AADB-0373102263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5475" y="3963975"/>
            <a:ext cx="1759241" cy="1487936"/>
          </a:xfrm>
          <a:prstGeom prst="rect">
            <a:avLst/>
          </a:prstGeom>
        </p:spPr>
      </p:pic>
      <p:sp>
        <p:nvSpPr>
          <p:cNvPr id="50" name="CasellaDiTesto 49">
            <a:extLst>
              <a:ext uri="{FF2B5EF4-FFF2-40B4-BE49-F238E27FC236}">
                <a16:creationId xmlns:a16="http://schemas.microsoft.com/office/drawing/2014/main" id="{68280641-9963-4141-B971-ABD7B6B18060}"/>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4</a:t>
            </a:r>
          </a:p>
        </p:txBody>
      </p:sp>
      <p:sp>
        <p:nvSpPr>
          <p:cNvPr id="2" name="Rettangolo 1">
            <a:extLst>
              <a:ext uri="{FF2B5EF4-FFF2-40B4-BE49-F238E27FC236}">
                <a16:creationId xmlns:a16="http://schemas.microsoft.com/office/drawing/2014/main" id="{9EEC830F-B581-894F-A85A-0D883DC84911}"/>
              </a:ext>
            </a:extLst>
          </p:cNvPr>
          <p:cNvSpPr/>
          <p:nvPr/>
        </p:nvSpPr>
        <p:spPr>
          <a:xfrm>
            <a:off x="8501586" y="3004283"/>
            <a:ext cx="317007" cy="837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v</a:t>
            </a:r>
          </a:p>
        </p:txBody>
      </p:sp>
      <p:sp>
        <p:nvSpPr>
          <p:cNvPr id="49" name="Rettangolo 48">
            <a:extLst>
              <a:ext uri="{FF2B5EF4-FFF2-40B4-BE49-F238E27FC236}">
                <a16:creationId xmlns:a16="http://schemas.microsoft.com/office/drawing/2014/main" id="{B8AA141E-6C25-A044-A4DF-41A80AE49AAC}"/>
              </a:ext>
            </a:extLst>
          </p:cNvPr>
          <p:cNvSpPr/>
          <p:nvPr/>
        </p:nvSpPr>
        <p:spPr>
          <a:xfrm>
            <a:off x="4098006" y="6171293"/>
            <a:ext cx="1399280" cy="115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Rettangolo 50">
            <a:extLst>
              <a:ext uri="{FF2B5EF4-FFF2-40B4-BE49-F238E27FC236}">
                <a16:creationId xmlns:a16="http://schemas.microsoft.com/office/drawing/2014/main" id="{52F1B71A-2CE6-CE43-A2B2-DCD9F170FFC4}"/>
              </a:ext>
            </a:extLst>
          </p:cNvPr>
          <p:cNvSpPr/>
          <p:nvPr/>
        </p:nvSpPr>
        <p:spPr>
          <a:xfrm>
            <a:off x="4363262" y="5018669"/>
            <a:ext cx="785535" cy="422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v</a:t>
            </a:r>
          </a:p>
        </p:txBody>
      </p:sp>
      <p:sp>
        <p:nvSpPr>
          <p:cNvPr id="45" name="Titolo 1">
            <a:extLst>
              <a:ext uri="{FF2B5EF4-FFF2-40B4-BE49-F238E27FC236}">
                <a16:creationId xmlns:a16="http://schemas.microsoft.com/office/drawing/2014/main" id="{9943B8E0-E748-C544-ADC5-B577BB5AE76A}"/>
              </a:ext>
            </a:extLst>
          </p:cNvPr>
          <p:cNvSpPr txBox="1">
            <a:spLocks/>
          </p:cNvSpPr>
          <p:nvPr/>
        </p:nvSpPr>
        <p:spPr>
          <a:xfrm>
            <a:off x="0" y="-248711"/>
            <a:ext cx="9144000" cy="9906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Numerical simulations of fluid dynamics</a:t>
            </a:r>
          </a:p>
        </p:txBody>
      </p:sp>
    </p:spTree>
    <p:extLst>
      <p:ext uri="{BB962C8B-B14F-4D97-AF65-F5344CB8AC3E}">
        <p14:creationId xmlns:p14="http://schemas.microsoft.com/office/powerpoint/2010/main" val="2555885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testo 6"/>
          <p:cNvSpPr>
            <a:spLocks noGrp="1"/>
          </p:cNvSpPr>
          <p:nvPr>
            <p:ph type="body" idx="1"/>
          </p:nvPr>
        </p:nvSpPr>
        <p:spPr>
          <a:xfrm>
            <a:off x="143147" y="928339"/>
            <a:ext cx="3931920" cy="639762"/>
          </a:xfrm>
        </p:spPr>
        <p:txBody>
          <a:bodyPr>
            <a:normAutofit/>
          </a:bodyPr>
          <a:lstStyle/>
          <a:p>
            <a:pPr algn="ctr"/>
            <a:r>
              <a:rPr lang="it-IT" sz="3200" dirty="0">
                <a:solidFill>
                  <a:srgbClr val="0070C0"/>
                </a:solidFill>
                <a:latin typeface="Times New Roman" panose="02020603050405020304" pitchFamily="18" charset="0"/>
                <a:cs typeface="Times New Roman" panose="02020603050405020304" pitchFamily="18" charset="0"/>
              </a:rPr>
              <a:t>Lattice</a:t>
            </a:r>
          </a:p>
        </p:txBody>
      </p:sp>
      <p:pic>
        <p:nvPicPr>
          <p:cNvPr id="11" name="Segnaposto contenuto 10" descr="lga.png"/>
          <p:cNvPicPr>
            <a:picLocks noGrp="1" noChangeAspect="1"/>
          </p:cNvPicPr>
          <p:nvPr>
            <p:ph sz="half" idx="2"/>
          </p:nvPr>
        </p:nvPicPr>
        <p:blipFill>
          <a:blip r:embed="rId2">
            <a:extLst>
              <a:ext uri="{28A0092B-C50C-407E-A947-70E740481C1C}">
                <a14:useLocalDpi xmlns:a14="http://schemas.microsoft.com/office/drawing/2010/main" val="0"/>
              </a:ext>
            </a:extLst>
          </a:blip>
          <a:srcRect t="720" b="720"/>
          <a:stretch>
            <a:fillRect/>
          </a:stretch>
        </p:blipFill>
        <p:spPr>
          <a:xfrm>
            <a:off x="483903" y="2089878"/>
            <a:ext cx="3250407" cy="3096000"/>
          </a:xfrm>
        </p:spPr>
      </p:pic>
      <p:sp>
        <p:nvSpPr>
          <p:cNvPr id="13" name="Segnaposto testo 6">
            <a:extLst>
              <a:ext uri="{FF2B5EF4-FFF2-40B4-BE49-F238E27FC236}">
                <a16:creationId xmlns:a16="http://schemas.microsoft.com/office/drawing/2014/main" id="{3487F47B-3434-BE4A-B7D8-4D265A052FE3}"/>
              </a:ext>
            </a:extLst>
          </p:cNvPr>
          <p:cNvSpPr txBox="1">
            <a:spLocks/>
          </p:cNvSpPr>
          <p:nvPr/>
        </p:nvSpPr>
        <p:spPr>
          <a:xfrm>
            <a:off x="5212080" y="909980"/>
            <a:ext cx="3931920" cy="639762"/>
          </a:xfrm>
          <a:prstGeom prst="rect">
            <a:avLst/>
          </a:prstGeom>
        </p:spPr>
        <p:txBody>
          <a:bodyPr vert="horz" lIns="91440" tIns="45720" rIns="91440" bIns="45720" rtlCol="0" anchor="b">
            <a:normAutofit/>
          </a:bodyPr>
          <a:lstStyle>
            <a:lvl1pPr marL="0" indent="0" algn="l" defTabSz="685800" rtl="0" eaLnBrk="1" latinLnBrk="0" hangingPunct="1">
              <a:lnSpc>
                <a:spcPct val="90000"/>
              </a:lnSpc>
              <a:spcBef>
                <a:spcPts val="750"/>
              </a:spcBef>
              <a:buFont typeface="Arial" panose="020B0604020202020204" pitchFamily="34" charset="0"/>
              <a:buNone/>
              <a:defRPr sz="1800" b="1"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ctr"/>
            <a:r>
              <a:rPr lang="en-GB" sz="3200" dirty="0">
                <a:solidFill>
                  <a:srgbClr val="0070C0"/>
                </a:solidFill>
                <a:latin typeface="Times New Roman" panose="02020603050405020304" pitchFamily="18" charset="0"/>
                <a:cs typeface="Times New Roman" panose="02020603050405020304" pitchFamily="18" charset="0"/>
              </a:rPr>
              <a:t>Boltzmann</a:t>
            </a:r>
          </a:p>
        </p:txBody>
      </p:sp>
      <p:pic>
        <p:nvPicPr>
          <p:cNvPr id="14" name="Segnaposto contenuto 11" descr="4596479.gif">
            <a:extLst>
              <a:ext uri="{FF2B5EF4-FFF2-40B4-BE49-F238E27FC236}">
                <a16:creationId xmlns:a16="http://schemas.microsoft.com/office/drawing/2014/main" id="{5B493D9C-444A-2742-AEB1-4BBA33B8609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586" r="-1835"/>
          <a:stretch/>
        </p:blipFill>
        <p:spPr>
          <a:xfrm>
            <a:off x="5415762" y="2355826"/>
            <a:ext cx="3276000" cy="2699571"/>
          </a:xfrm>
        </p:spPr>
      </p:pic>
      <p:sp>
        <p:nvSpPr>
          <p:cNvPr id="15" name="Segnaposto testo 8">
            <a:extLst>
              <a:ext uri="{FF2B5EF4-FFF2-40B4-BE49-F238E27FC236}">
                <a16:creationId xmlns:a16="http://schemas.microsoft.com/office/drawing/2014/main" id="{F74A5A8D-8064-FF42-8097-1440E8EDB46B}"/>
              </a:ext>
            </a:extLst>
          </p:cNvPr>
          <p:cNvSpPr txBox="1">
            <a:spLocks/>
          </p:cNvSpPr>
          <p:nvPr/>
        </p:nvSpPr>
        <p:spPr>
          <a:xfrm>
            <a:off x="5212080" y="1450116"/>
            <a:ext cx="3931920" cy="639762"/>
          </a:xfrm>
          <a:prstGeom prst="rect">
            <a:avLst/>
          </a:prstGeom>
          <a:noFill/>
          <a:ln w="44450" cap="flat" cmpd="sng" algn="ctr">
            <a:noFill/>
            <a:prstDash val="solid"/>
          </a:ln>
          <a:effectLst/>
        </p:spPr>
        <p:txBody>
          <a:bodyPr vert="horz" lIns="91440" tIns="45720" rIns="91440" bIns="45720" rtlCol="0" anchor="ctr">
            <a:normAutofit/>
          </a:bodyPr>
          <a:lstStyle>
            <a:lvl1pPr marL="0" indent="0" algn="ctr" defTabSz="914400" rtl="0" eaLnBrk="1" latinLnBrk="0" hangingPunct="1">
              <a:spcBef>
                <a:spcPct val="20000"/>
              </a:spcBef>
              <a:buClr>
                <a:schemeClr val="accent1"/>
              </a:buClr>
              <a:buSzPct val="85000"/>
              <a:buFont typeface="Arial" pitchFamily="34" charset="0"/>
              <a:buNone/>
              <a:defRPr lang="en-US" sz="2000" b="0" kern="1200" dirty="0" smtClean="0">
                <a:solidFill>
                  <a:schemeClr val="tx2"/>
                </a:solidFill>
                <a:latin typeface="+mn-lt"/>
                <a:ea typeface="+mn-ea"/>
                <a:cs typeface="+mn-cs"/>
              </a:defRPr>
            </a:lvl1pPr>
            <a:lvl2pPr marL="457200" indent="0" algn="l" defTabSz="914400" rtl="0" eaLnBrk="1" latinLnBrk="0" hangingPunct="1">
              <a:spcBef>
                <a:spcPct val="20000"/>
              </a:spcBef>
              <a:buClr>
                <a:schemeClr val="accent1"/>
              </a:buClr>
              <a:buSzPct val="85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Clr>
                <a:schemeClr val="accent1"/>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Clr>
                <a:schemeClr val="accent1"/>
              </a:buClr>
              <a:buSzPct val="100000"/>
              <a:buFont typeface="Arial" pitchFamily="34" charset="0"/>
              <a:buNone/>
              <a:defRPr sz="1600" b="1" kern="1200" baseline="0">
                <a:solidFill>
                  <a:schemeClr val="tx1"/>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9pPr>
          </a:lstStyle>
          <a:p>
            <a:r>
              <a:rPr lang="en-GB" sz="2400" dirty="0">
                <a:latin typeface="Times New Roman" panose="02020603050405020304" pitchFamily="18" charset="0"/>
                <a:cs typeface="Times New Roman" panose="02020603050405020304" pitchFamily="18" charset="0"/>
              </a:rPr>
              <a:t>(Kinetic theory)</a:t>
            </a:r>
          </a:p>
        </p:txBody>
      </p:sp>
      <p:sp>
        <p:nvSpPr>
          <p:cNvPr id="8" name="Titolo 1">
            <a:extLst>
              <a:ext uri="{FF2B5EF4-FFF2-40B4-BE49-F238E27FC236}">
                <a16:creationId xmlns:a16="http://schemas.microsoft.com/office/drawing/2014/main" id="{6D92D311-2F20-1149-A492-21F77E0E7EFB}"/>
              </a:ext>
            </a:extLst>
          </p:cNvPr>
          <p:cNvSpPr>
            <a:spLocks noGrp="1"/>
          </p:cNvSpPr>
          <p:nvPr>
            <p:ph type="title"/>
          </p:nvPr>
        </p:nvSpPr>
        <p:spPr>
          <a:xfrm>
            <a:off x="0" y="-248711"/>
            <a:ext cx="9144000" cy="990600"/>
          </a:xfrm>
        </p:spPr>
        <p:txBody>
          <a:bodyPr>
            <a:noAutofit/>
          </a:body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Lattice Boltzmann method</a:t>
            </a:r>
          </a:p>
        </p:txBody>
      </p:sp>
      <p:sp>
        <p:nvSpPr>
          <p:cNvPr id="9" name="CasellaDiTesto 49">
            <a:extLst>
              <a:ext uri="{FF2B5EF4-FFF2-40B4-BE49-F238E27FC236}">
                <a16:creationId xmlns:a16="http://schemas.microsoft.com/office/drawing/2014/main" id="{5F6C3580-CFCC-F548-9B6F-A69CF63F609B}"/>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5</a:t>
            </a:r>
          </a:p>
        </p:txBody>
      </p:sp>
    </p:spTree>
    <p:extLst>
      <p:ext uri="{BB962C8B-B14F-4D97-AF65-F5344CB8AC3E}">
        <p14:creationId xmlns:p14="http://schemas.microsoft.com/office/powerpoint/2010/main" val="243944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83045" y="972348"/>
            <a:ext cx="8851065" cy="5683285"/>
          </a:xfrm>
          <a:prstGeom prst="rect">
            <a:avLst/>
          </a:prstGeom>
          <a:gradFill flip="none" rotWithShape="1">
            <a:gsLst>
              <a:gs pos="91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r>
              <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rPr>
              <a:t>Macroscopic and microscopic scales</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6</a:t>
            </a:r>
          </a:p>
        </p:txBody>
      </p:sp>
      <p:sp>
        <p:nvSpPr>
          <p:cNvPr id="2" name="TextBox 1">
            <a:extLst>
              <a:ext uri="{FF2B5EF4-FFF2-40B4-BE49-F238E27FC236}">
                <a16:creationId xmlns:a16="http://schemas.microsoft.com/office/drawing/2014/main" id="{E9B53B6E-E547-3AF1-37DA-7FEBD0BF3348}"/>
              </a:ext>
            </a:extLst>
          </p:cNvPr>
          <p:cNvSpPr txBox="1"/>
          <p:nvPr/>
        </p:nvSpPr>
        <p:spPr>
          <a:xfrm>
            <a:off x="198231" y="1502229"/>
            <a:ext cx="8762724" cy="3831818"/>
          </a:xfrm>
          <a:prstGeom prst="rect">
            <a:avLst/>
          </a:prstGeom>
          <a:noFill/>
        </p:spPr>
        <p:txBody>
          <a:bodyPr wrap="square" rtlCol="0">
            <a:spAutoFit/>
          </a:bodyPr>
          <a:lstStyle/>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macroscopic level</a:t>
            </a:r>
            <a:r>
              <a:rPr lang="en-GB" dirty="0">
                <a:latin typeface="Times New Roman" panose="02020603050405020304" pitchFamily="18" charset="0"/>
                <a:cs typeface="Times New Roman" panose="02020603050405020304" pitchFamily="18" charset="0"/>
              </a:rPr>
              <a:t>, a</a:t>
            </a:r>
            <a:r>
              <a:rPr lang="en-GB" dirty="0">
                <a:solidFill>
                  <a:schemeClr val="tx1"/>
                </a:solidFill>
                <a:latin typeface="Times New Roman" panose="02020603050405020304" pitchFamily="18" charset="0"/>
                <a:cs typeface="Times New Roman" panose="02020603050405020304" pitchFamily="18" charset="0"/>
              </a:rPr>
              <a:t> fluid is a continuous material with some properties and it obeys the Navier-Stokes equations. Pressure, density and velocity are continuous variables which can be measured.</a:t>
            </a: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p:graphicFrame>
        <p:nvGraphicFramePr>
          <p:cNvPr id="6" name="Segnaposto contenuto 5">
            <a:extLst>
              <a:ext uri="{FF2B5EF4-FFF2-40B4-BE49-F238E27FC236}">
                <a16:creationId xmlns:a16="http://schemas.microsoft.com/office/drawing/2014/main" id="{447686F8-CF1B-E2FC-148F-09B59D72C1D4}"/>
              </a:ext>
            </a:extLst>
          </p:cNvPr>
          <p:cNvGraphicFramePr>
            <a:graphicFrameLocks noChangeAspect="1"/>
          </p:cNvGraphicFramePr>
          <p:nvPr/>
        </p:nvGraphicFramePr>
        <p:xfrm>
          <a:off x="310108" y="2932264"/>
          <a:ext cx="3097122" cy="1204193"/>
        </p:xfrm>
        <a:graphic>
          <a:graphicData uri="http://schemas.openxmlformats.org/presentationml/2006/ole">
            <mc:AlternateContent xmlns:mc="http://schemas.openxmlformats.org/markup-compatibility/2006">
              <mc:Choice xmlns:v="urn:schemas-microsoft-com:vml" Requires="v">
                <p:oleObj name="Equation" r:id="rId3" imgW="1600200" imgH="622300" progId="Equation.3">
                  <p:embed/>
                </p:oleObj>
              </mc:Choice>
              <mc:Fallback>
                <p:oleObj name="Equation" r:id="rId3" imgW="1600200" imgH="622300" progId="Equation.3">
                  <p:embed/>
                  <p:pic>
                    <p:nvPicPr>
                      <p:cNvPr id="6" name="Segnaposto contenuto 5">
                        <a:extLst>
                          <a:ext uri="{FF2B5EF4-FFF2-40B4-BE49-F238E27FC236}">
                            <a16:creationId xmlns:a16="http://schemas.microsoft.com/office/drawing/2014/main" id="{447686F8-CF1B-E2FC-148F-09B59D72C1D4}"/>
                          </a:ext>
                        </a:extLst>
                      </p:cNvPr>
                      <p:cNvPicPr/>
                      <p:nvPr/>
                    </p:nvPicPr>
                    <p:blipFill>
                      <a:blip r:embed="rId4"/>
                      <a:stretch>
                        <a:fillRect/>
                      </a:stretch>
                    </p:blipFill>
                    <p:spPr>
                      <a:xfrm>
                        <a:off x="310108" y="2932264"/>
                        <a:ext cx="3097122" cy="1204193"/>
                      </a:xfrm>
                      <a:prstGeom prst="rect">
                        <a:avLst/>
                      </a:prstGeom>
                    </p:spPr>
                  </p:pic>
                </p:oleObj>
              </mc:Fallback>
            </mc:AlternateContent>
          </a:graphicData>
        </a:graphic>
      </p:graphicFrame>
      <p:pic>
        <p:nvPicPr>
          <p:cNvPr id="15" name="Picture 14" descr="A picture containing orange, scale, device&#10;&#10;Description automatically generated">
            <a:extLst>
              <a:ext uri="{FF2B5EF4-FFF2-40B4-BE49-F238E27FC236}">
                <a16:creationId xmlns:a16="http://schemas.microsoft.com/office/drawing/2014/main" id="{F6E839C1-D2C3-44EE-D921-C241FD516E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2862" y="2503714"/>
            <a:ext cx="1820344" cy="1850571"/>
          </a:xfrm>
          <a:prstGeom prst="rect">
            <a:avLst/>
          </a:prstGeom>
        </p:spPr>
      </p:pic>
      <p:pic>
        <p:nvPicPr>
          <p:cNvPr id="17" name="Picture 16">
            <a:extLst>
              <a:ext uri="{FF2B5EF4-FFF2-40B4-BE49-F238E27FC236}">
                <a16:creationId xmlns:a16="http://schemas.microsoft.com/office/drawing/2014/main" id="{E27E1FF8-BE80-6F3D-7FD5-497BFAF20721}"/>
              </a:ext>
            </a:extLst>
          </p:cNvPr>
          <p:cNvPicPr>
            <a:picLocks noChangeAspect="1"/>
          </p:cNvPicPr>
          <p:nvPr/>
        </p:nvPicPr>
        <p:blipFill rotWithShape="1">
          <a:blip r:embed="rId6">
            <a:extLst>
              <a:ext uri="{28A0092B-C50C-407E-A947-70E740481C1C}">
                <a14:useLocalDpi xmlns:a14="http://schemas.microsoft.com/office/drawing/2010/main" val="0"/>
              </a:ext>
            </a:extLst>
          </a:blip>
          <a:srcRect t="17129" b="17301"/>
          <a:stretch/>
        </p:blipFill>
        <p:spPr>
          <a:xfrm>
            <a:off x="6188392" y="2596241"/>
            <a:ext cx="2540084" cy="1665516"/>
          </a:xfrm>
          <a:prstGeom prst="rect">
            <a:avLst/>
          </a:prstGeom>
        </p:spPr>
      </p:pic>
      <p:pic>
        <p:nvPicPr>
          <p:cNvPr id="20" name="Picture 19" descr="Diagram&#10;&#10;Description automatically generated">
            <a:extLst>
              <a:ext uri="{FF2B5EF4-FFF2-40B4-BE49-F238E27FC236}">
                <a16:creationId xmlns:a16="http://schemas.microsoft.com/office/drawing/2014/main" id="{F1EE2620-DD3C-5A82-7C2A-6B842F6E48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231" y="4710656"/>
            <a:ext cx="5794431" cy="1711672"/>
          </a:xfrm>
          <a:prstGeom prst="rect">
            <a:avLst/>
          </a:prstGeom>
        </p:spPr>
      </p:pic>
      <p:sp>
        <p:nvSpPr>
          <p:cNvPr id="3" name="Titolo 1">
            <a:extLst>
              <a:ext uri="{FF2B5EF4-FFF2-40B4-BE49-F238E27FC236}">
                <a16:creationId xmlns:a16="http://schemas.microsoft.com/office/drawing/2014/main" id="{E85DB988-9423-50BB-EB96-746ECCBF51A9}"/>
              </a:ext>
            </a:extLst>
          </p:cNvPr>
          <p:cNvSpPr txBox="1">
            <a:spLocks/>
          </p:cNvSpPr>
          <p:nvPr/>
        </p:nvSpPr>
        <p:spPr>
          <a:xfrm>
            <a:off x="457200" y="-24439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Linking macro and micro worlds</a:t>
            </a:r>
          </a:p>
        </p:txBody>
      </p:sp>
    </p:spTree>
    <p:extLst>
      <p:ext uri="{BB962C8B-B14F-4D97-AF65-F5344CB8AC3E}">
        <p14:creationId xmlns:p14="http://schemas.microsoft.com/office/powerpoint/2010/main" val="4206219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83045" y="972348"/>
            <a:ext cx="8851065" cy="5683285"/>
          </a:xfrm>
          <a:prstGeom prst="rect">
            <a:avLst/>
          </a:prstGeom>
          <a:gradFill flip="none" rotWithShape="1">
            <a:gsLst>
              <a:gs pos="91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r>
              <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rPr>
              <a:t>Macroscopic and microscopic scales</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7</a:t>
            </a:r>
          </a:p>
        </p:txBody>
      </p:sp>
      <p:sp>
        <p:nvSpPr>
          <p:cNvPr id="2" name="TextBox 1">
            <a:extLst>
              <a:ext uri="{FF2B5EF4-FFF2-40B4-BE49-F238E27FC236}">
                <a16:creationId xmlns:a16="http://schemas.microsoft.com/office/drawing/2014/main" id="{E9B53B6E-E547-3AF1-37DA-7FEBD0BF3348}"/>
              </a:ext>
            </a:extLst>
          </p:cNvPr>
          <p:cNvSpPr txBox="1"/>
          <p:nvPr/>
        </p:nvSpPr>
        <p:spPr>
          <a:xfrm>
            <a:off x="198230" y="1502229"/>
            <a:ext cx="8851065" cy="4662815"/>
          </a:xfrm>
          <a:prstGeom prst="rect">
            <a:avLst/>
          </a:prstGeom>
          <a:noFill/>
        </p:spPr>
        <p:txBody>
          <a:bodyPr wrap="square" rtlCol="0">
            <a:spAutoFit/>
          </a:bodyPr>
          <a:lstStyle/>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microscopic level</a:t>
            </a:r>
            <a:r>
              <a:rPr lang="en-GB" dirty="0">
                <a:latin typeface="Times New Roman" panose="02020603050405020304" pitchFamily="18" charset="0"/>
                <a:cs typeface="Times New Roman" panose="02020603050405020304" pitchFamily="18" charset="0"/>
              </a:rPr>
              <a:t>, we play another game.  Here, the fluid is an ensemble of molecules with an unpredictable (chaotic) behaviour and it loses its apparent global coherence. The apparent continuity of the fluid is broken.</a:t>
            </a:r>
          </a:p>
          <a:p>
            <a:pPr algn="just">
              <a:lnSpc>
                <a:spcPct val="150000"/>
              </a:lnSpc>
            </a:pPr>
            <a:r>
              <a:rPr lang="en-GB" dirty="0">
                <a:solidFill>
                  <a:schemeClr val="tx1"/>
                </a:solidFill>
                <a:latin typeface="Times New Roman" panose="02020603050405020304" pitchFamily="18" charset="0"/>
                <a:cs typeface="Times New Roman" panose="02020603050405020304" pitchFamily="18" charset="0"/>
              </a:rPr>
              <a:t>Establishing the link between macro and micro worlds is instrumental to a better understanding of the fluid behaviour.</a:t>
            </a: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p:pic>
        <p:nvPicPr>
          <p:cNvPr id="3" name="Picture 2" descr="Chart&#10;&#10;Description automatically generated">
            <a:extLst>
              <a:ext uri="{FF2B5EF4-FFF2-40B4-BE49-F238E27FC236}">
                <a16:creationId xmlns:a16="http://schemas.microsoft.com/office/drawing/2014/main" id="{ABB5055B-F59E-E31D-0A7E-03B21AE440A9}"/>
              </a:ext>
            </a:extLst>
          </p:cNvPr>
          <p:cNvPicPr>
            <a:picLocks noChangeAspect="1"/>
          </p:cNvPicPr>
          <p:nvPr/>
        </p:nvPicPr>
        <p:blipFill rotWithShape="1">
          <a:blip r:embed="rId3">
            <a:extLst>
              <a:ext uri="{28A0092B-C50C-407E-A947-70E740481C1C}">
                <a14:useLocalDpi xmlns:a14="http://schemas.microsoft.com/office/drawing/2010/main" val="0"/>
              </a:ext>
            </a:extLst>
          </a:blip>
          <a:srcRect l="13827"/>
          <a:stretch/>
        </p:blipFill>
        <p:spPr>
          <a:xfrm>
            <a:off x="5793686" y="4133159"/>
            <a:ext cx="2175468" cy="2180085"/>
          </a:xfrm>
          <a:prstGeom prst="rect">
            <a:avLst/>
          </a:prstGeom>
        </p:spPr>
      </p:pic>
      <p:pic>
        <p:nvPicPr>
          <p:cNvPr id="4" name="Picture 3">
            <a:extLst>
              <a:ext uri="{FF2B5EF4-FFF2-40B4-BE49-F238E27FC236}">
                <a16:creationId xmlns:a16="http://schemas.microsoft.com/office/drawing/2014/main" id="{4B809C69-8888-FE18-B544-D6ED11E2F8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823504"/>
            <a:ext cx="3527477" cy="2637940"/>
          </a:xfrm>
          <a:prstGeom prst="rect">
            <a:avLst/>
          </a:prstGeom>
        </p:spPr>
      </p:pic>
      <p:sp>
        <p:nvSpPr>
          <p:cNvPr id="5" name="Titolo 1">
            <a:extLst>
              <a:ext uri="{FF2B5EF4-FFF2-40B4-BE49-F238E27FC236}">
                <a16:creationId xmlns:a16="http://schemas.microsoft.com/office/drawing/2014/main" id="{C4CA12E6-AEFF-0A60-785F-734DA8BF8F21}"/>
              </a:ext>
            </a:extLst>
          </p:cNvPr>
          <p:cNvSpPr txBox="1">
            <a:spLocks/>
          </p:cNvSpPr>
          <p:nvPr/>
        </p:nvSpPr>
        <p:spPr>
          <a:xfrm>
            <a:off x="457200" y="-24439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Linking macro and micro worlds</a:t>
            </a:r>
          </a:p>
        </p:txBody>
      </p:sp>
    </p:spTree>
    <p:extLst>
      <p:ext uri="{BB962C8B-B14F-4D97-AF65-F5344CB8AC3E}">
        <p14:creationId xmlns:p14="http://schemas.microsoft.com/office/powerpoint/2010/main" val="128622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83045" y="972348"/>
            <a:ext cx="8851065" cy="5683285"/>
          </a:xfrm>
          <a:prstGeom prst="rect">
            <a:avLst/>
          </a:prstGeom>
          <a:gradFill flip="none" rotWithShape="1">
            <a:gsLst>
              <a:gs pos="91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r>
              <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rPr>
              <a:t>Macroscopic and microscopic scales</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8</a:t>
            </a:r>
          </a:p>
        </p:txBody>
      </p:sp>
      <p:sp>
        <p:nvSpPr>
          <p:cNvPr id="2" name="TextBox 1">
            <a:extLst>
              <a:ext uri="{FF2B5EF4-FFF2-40B4-BE49-F238E27FC236}">
                <a16:creationId xmlns:a16="http://schemas.microsoft.com/office/drawing/2014/main" id="{E9B53B6E-E547-3AF1-37DA-7FEBD0BF3348}"/>
              </a:ext>
            </a:extLst>
          </p:cNvPr>
          <p:cNvSpPr txBox="1"/>
          <p:nvPr/>
        </p:nvSpPr>
        <p:spPr>
          <a:xfrm>
            <a:off x="198230" y="1502229"/>
            <a:ext cx="8851065" cy="3831818"/>
          </a:xfrm>
          <a:prstGeom prst="rect">
            <a:avLst/>
          </a:prstGeom>
          <a:noFill/>
        </p:spPr>
        <p:txBody>
          <a:bodyPr wrap="square" rtlCol="0">
            <a:spAutoFit/>
          </a:bodyPr>
          <a:lstStyle/>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macroscopic level</a:t>
            </a:r>
            <a:r>
              <a:rPr lang="en-GB" dirty="0">
                <a:latin typeface="Times New Roman" panose="02020603050405020304" pitchFamily="18" charset="0"/>
                <a:cs typeface="Times New Roman" panose="02020603050405020304" pitchFamily="18" charset="0"/>
              </a:rPr>
              <a:t>, we can visualise and measure density and velocity.</a:t>
            </a:r>
          </a:p>
          <a:p>
            <a:pPr algn="just">
              <a:lnSpc>
                <a:spcPct val="150000"/>
              </a:lnSpc>
            </a:pPr>
            <a:r>
              <a:rPr lang="en-GB" dirty="0">
                <a:latin typeface="Times New Roman" panose="02020603050405020304" pitchFamily="18" charset="0"/>
                <a:cs typeface="Times New Roman" panose="02020603050405020304" pitchFamily="18" charset="0"/>
              </a:rPr>
              <a:t>At the </a:t>
            </a:r>
            <a:r>
              <a:rPr lang="en-GB" b="1" dirty="0">
                <a:latin typeface="Times New Roman" panose="02020603050405020304" pitchFamily="18" charset="0"/>
                <a:cs typeface="Times New Roman" panose="02020603050405020304" pitchFamily="18" charset="0"/>
              </a:rPr>
              <a:t>microscopic level</a:t>
            </a:r>
            <a:r>
              <a:rPr lang="en-GB" dirty="0">
                <a:latin typeface="Times New Roman" panose="02020603050405020304" pitchFamily="18" charset="0"/>
                <a:cs typeface="Times New Roman" panose="02020603050405020304" pitchFamily="18" charset="0"/>
              </a:rPr>
              <a:t>, h</a:t>
            </a:r>
            <a:r>
              <a:rPr lang="en-GB" dirty="0">
                <a:solidFill>
                  <a:schemeClr val="tx1"/>
                </a:solidFill>
                <a:latin typeface="Times New Roman" panose="02020603050405020304" pitchFamily="18" charset="0"/>
                <a:cs typeface="Times New Roman" panose="02020603050405020304" pitchFamily="18" charset="0"/>
              </a:rPr>
              <a:t>ow </a:t>
            </a:r>
            <a:r>
              <a:rPr lang="en-GB" dirty="0">
                <a:latin typeface="Times New Roman" panose="02020603050405020304" pitchFamily="18" charset="0"/>
                <a:cs typeface="Times New Roman" panose="02020603050405020304" pitchFamily="18" charset="0"/>
              </a:rPr>
              <a:t>can we define density and velocity while molecules move in a disordered way?</a:t>
            </a:r>
            <a:endParaRPr lang="en-GB"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p:pic>
        <p:nvPicPr>
          <p:cNvPr id="3" name="Picture 2" descr="Chart&#10;&#10;Description automatically generated">
            <a:extLst>
              <a:ext uri="{FF2B5EF4-FFF2-40B4-BE49-F238E27FC236}">
                <a16:creationId xmlns:a16="http://schemas.microsoft.com/office/drawing/2014/main" id="{ABB5055B-F59E-E31D-0A7E-03B21AE440A9}"/>
              </a:ext>
            </a:extLst>
          </p:cNvPr>
          <p:cNvPicPr>
            <a:picLocks noChangeAspect="1"/>
          </p:cNvPicPr>
          <p:nvPr/>
        </p:nvPicPr>
        <p:blipFill rotWithShape="1">
          <a:blip r:embed="rId3">
            <a:extLst>
              <a:ext uri="{28A0092B-C50C-407E-A947-70E740481C1C}">
                <a14:useLocalDpi xmlns:a14="http://schemas.microsoft.com/office/drawing/2010/main" val="0"/>
              </a:ext>
            </a:extLst>
          </a:blip>
          <a:srcRect l="13827"/>
          <a:stretch/>
        </p:blipFill>
        <p:spPr>
          <a:xfrm>
            <a:off x="5793686" y="4133159"/>
            <a:ext cx="2175468" cy="2180085"/>
          </a:xfrm>
          <a:prstGeom prst="rect">
            <a:avLst/>
          </a:prstGeom>
        </p:spPr>
      </p:pic>
      <p:pic>
        <p:nvPicPr>
          <p:cNvPr id="6" name="Picture 5" descr="Diagram&#10;&#10;Description automatically generated">
            <a:extLst>
              <a:ext uri="{FF2B5EF4-FFF2-40B4-BE49-F238E27FC236}">
                <a16:creationId xmlns:a16="http://schemas.microsoft.com/office/drawing/2014/main" id="{908AC5FF-0E48-DC7D-884E-2E7E177BCEEC}"/>
              </a:ext>
            </a:extLst>
          </p:cNvPr>
          <p:cNvPicPr>
            <a:picLocks noChangeAspect="1"/>
          </p:cNvPicPr>
          <p:nvPr/>
        </p:nvPicPr>
        <p:blipFill rotWithShape="1">
          <a:blip r:embed="rId4">
            <a:extLst>
              <a:ext uri="{28A0092B-C50C-407E-A947-70E740481C1C}">
                <a14:useLocalDpi xmlns:a14="http://schemas.microsoft.com/office/drawing/2010/main" val="0"/>
              </a:ext>
            </a:extLst>
          </a:blip>
          <a:srcRect l="3559" t="4846" r="2210" b="3618"/>
          <a:stretch/>
        </p:blipFill>
        <p:spPr>
          <a:xfrm>
            <a:off x="457199" y="2816209"/>
            <a:ext cx="3913909" cy="3628133"/>
          </a:xfrm>
          <a:prstGeom prst="rect">
            <a:avLst/>
          </a:prstGeom>
        </p:spPr>
      </p:pic>
      <p:sp>
        <p:nvSpPr>
          <p:cNvPr id="4" name="Titolo 1">
            <a:extLst>
              <a:ext uri="{FF2B5EF4-FFF2-40B4-BE49-F238E27FC236}">
                <a16:creationId xmlns:a16="http://schemas.microsoft.com/office/drawing/2014/main" id="{F54D9717-031D-A095-AD71-0BDE632E50E1}"/>
              </a:ext>
            </a:extLst>
          </p:cNvPr>
          <p:cNvSpPr txBox="1">
            <a:spLocks/>
          </p:cNvSpPr>
          <p:nvPr/>
        </p:nvSpPr>
        <p:spPr>
          <a:xfrm>
            <a:off x="457200" y="-244396"/>
            <a:ext cx="8229600"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Linking macro and micro worlds</a:t>
            </a:r>
          </a:p>
        </p:txBody>
      </p:sp>
    </p:spTree>
    <p:extLst>
      <p:ext uri="{BB962C8B-B14F-4D97-AF65-F5344CB8AC3E}">
        <p14:creationId xmlns:p14="http://schemas.microsoft.com/office/powerpoint/2010/main" val="268502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3" y="997913"/>
            <a:ext cx="8851065" cy="568328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Density and velocity at the microscopic scale</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9</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B53B6E-E547-3AF1-37DA-7FEBD0BF3348}"/>
                  </a:ext>
                </a:extLst>
              </p:cNvPr>
              <p:cNvSpPr txBox="1"/>
              <p:nvPr/>
            </p:nvSpPr>
            <p:spPr>
              <a:xfrm>
                <a:off x="193933" y="1128660"/>
                <a:ext cx="8851065" cy="6327694"/>
              </a:xfrm>
              <a:prstGeom prst="rect">
                <a:avLst/>
              </a:prstGeom>
              <a:noFill/>
            </p:spPr>
            <p:txBody>
              <a:bodyPr wrap="square" rtlCol="0">
                <a:spAutoFit/>
              </a:bodyPr>
              <a:lstStyle/>
              <a:p>
                <a:pPr algn="just"/>
                <a:r>
                  <a:rPr lang="en-GB" dirty="0">
                    <a:latin typeface="Times New Roman" panose="02020603050405020304" pitchFamily="18" charset="0"/>
                    <a:cs typeface="Times New Roman" panose="02020603050405020304" pitchFamily="18" charset="0"/>
                  </a:rPr>
                  <a:t>Particles move in an apparent disordered and random manner.</a:t>
                </a:r>
              </a:p>
              <a:p>
                <a:pPr algn="just"/>
                <a:r>
                  <a:rPr lang="en-GB" dirty="0">
                    <a:latin typeface="Times New Roman" panose="02020603050405020304" pitchFamily="18" charset="0"/>
                    <a:cs typeface="Times New Roman" panose="02020603050405020304" pitchFamily="18" charset="0"/>
                  </a:rPr>
                  <a:t>However, this apparent chaos hides info about the macroscopic properties.</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just"/>
                <a:r>
                  <a:rPr lang="en-GB" b="1" dirty="0">
                    <a:latin typeface="Times New Roman" panose="02020603050405020304" pitchFamily="18" charset="0"/>
                    <a:cs typeface="Times New Roman" panose="02020603050405020304" pitchFamily="18" charset="0"/>
                  </a:rPr>
                  <a:t>Density</a:t>
                </a:r>
                <a:r>
                  <a:rPr lang="en-GB" dirty="0">
                    <a:latin typeface="Times New Roman" panose="02020603050405020304" pitchFamily="18" charset="0"/>
                    <a:cs typeface="Times New Roman" panose="02020603050405020304" pitchFamily="18" charset="0"/>
                  </a:rPr>
                  <a:t> is easy to get: </a:t>
                </a:r>
                <a14:m>
                  <m:oMath xmlns:m="http://schemas.openxmlformats.org/officeDocument/2006/math">
                    <m:r>
                      <a:rPr lang="en-GB" i="1" smtClean="0">
                        <a:latin typeface="Cambria Math" panose="02040503050406030204" pitchFamily="18" charset="0"/>
                        <a:ea typeface="Cambria Math" panose="02040503050406030204" pitchFamily="18" charset="0"/>
                        <a:cs typeface="Times New Roman" panose="02020603050405020304" pitchFamily="18" charset="0"/>
                      </a:rPr>
                      <m:t>𝜌</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𝑚</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num>
                      <m:den>
                        <m:r>
                          <a:rPr lang="en-GB" b="0" i="1" smtClean="0">
                            <a:latin typeface="Cambria Math" panose="02040503050406030204" pitchFamily="18" charset="0"/>
                            <a:ea typeface="Cambria Math" panose="02040503050406030204" pitchFamily="18" charset="0"/>
                            <a:cs typeface="Times New Roman" panose="02020603050405020304" pitchFamily="18" charset="0"/>
                          </a:rPr>
                          <m:t>𝑉</m:t>
                        </m:r>
                      </m:den>
                    </m:f>
                  </m:oMath>
                </a14:m>
                <a:endParaRPr lang="en-GB" dirty="0">
                  <a:latin typeface="Times New Roman" panose="02020603050405020304" pitchFamily="18" charset="0"/>
                  <a:cs typeface="Times New Roman" panose="02020603050405020304" pitchFamily="18" charset="0"/>
                </a:endParaRPr>
              </a:p>
              <a:p>
                <a:pPr algn="just"/>
                <a:endParaRPr lang="en-GB" sz="800"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oMath>
                </a14:m>
                <a:r>
                  <a:rPr lang="en-GB" dirty="0">
                    <a:solidFill>
                      <a:schemeClr val="tx1"/>
                    </a:solidFill>
                    <a:latin typeface="Times New Roman" panose="02020603050405020304" pitchFamily="18" charset="0"/>
                    <a:cs typeface="Times New Roman" panose="02020603050405020304" pitchFamily="18" charset="0"/>
                  </a:rPr>
                  <a:t>: number of particles</a:t>
                </a:r>
              </a:p>
              <a:p>
                <a:pPr algn="just"/>
                <a14:m>
                  <m:oMath xmlns:m="http://schemas.openxmlformats.org/officeDocument/2006/math">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𝑚</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𝑝</m:t>
                        </m:r>
                      </m:sub>
                    </m:sSub>
                  </m:oMath>
                </a14:m>
                <a:r>
                  <a:rPr lang="en-GB" dirty="0">
                    <a:solidFill>
                      <a:schemeClr val="tx1"/>
                    </a:solidFill>
                    <a:latin typeface="Times New Roman" panose="02020603050405020304" pitchFamily="18" charset="0"/>
                    <a:cs typeface="Times New Roman" panose="02020603050405020304" pitchFamily="18" charset="0"/>
                  </a:rPr>
                  <a:t>: mass of a particle</a:t>
                </a:r>
              </a:p>
              <a:p>
                <a:pPr algn="just"/>
                <a14:m>
                  <m:oMath xmlns:m="http://schemas.openxmlformats.org/officeDocument/2006/math">
                    <m:r>
                      <a:rPr lang="en-GB" b="0" i="1" smtClean="0">
                        <a:latin typeface="Cambria Math" panose="02040503050406030204" pitchFamily="18" charset="0"/>
                        <a:ea typeface="Cambria Math" panose="02040503050406030204" pitchFamily="18" charset="0"/>
                        <a:cs typeface="Times New Roman" panose="02020603050405020304" pitchFamily="18" charset="0"/>
                      </a:rPr>
                      <m:t>𝑉</m:t>
                    </m:r>
                  </m:oMath>
                </a14:m>
                <a:r>
                  <a:rPr lang="en-GB" dirty="0">
                    <a:solidFill>
                      <a:schemeClr val="tx1"/>
                    </a:solidFill>
                    <a:latin typeface="Times New Roman" panose="02020603050405020304" pitchFamily="18" charset="0"/>
                    <a:cs typeface="Times New Roman" panose="02020603050405020304" pitchFamily="18" charset="0"/>
                  </a:rPr>
                  <a:t>: control volume</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just"/>
                <a:r>
                  <a:rPr lang="en-GB" b="1" dirty="0">
                    <a:solidFill>
                      <a:schemeClr val="tx1"/>
                    </a:solidFill>
                    <a:latin typeface="Times New Roman" panose="02020603050405020304" pitchFamily="18" charset="0"/>
                    <a:cs typeface="Times New Roman" panose="02020603050405020304" pitchFamily="18" charset="0"/>
                  </a:rPr>
                  <a:t>For the velocity, we assume isotropy</a:t>
                </a:r>
                <a:r>
                  <a:rPr lang="en-GB" dirty="0">
                    <a:solidFill>
                      <a:schemeClr val="tx1"/>
                    </a:solidFill>
                    <a:latin typeface="Times New Roman" panose="02020603050405020304" pitchFamily="18" charset="0"/>
                    <a:cs typeface="Times New Roman" panose="02020603050405020304" pitchFamily="18" charset="0"/>
                  </a:rPr>
                  <a:t>: the velocity vector of a particle can point in any direction with the same probability. </a:t>
                </a:r>
              </a:p>
              <a:p>
                <a:pPr algn="just"/>
                <a:r>
                  <a:rPr lang="en-GB" dirty="0">
                    <a:solidFill>
                      <a:schemeClr val="tx1"/>
                    </a:solidFill>
                    <a:latin typeface="Times New Roman" panose="02020603050405020304" pitchFamily="18" charset="0"/>
                    <a:cs typeface="Times New Roman" panose="02020603050405020304" pitchFamily="18" charset="0"/>
                  </a:rPr>
                  <a:t>The average velocity magnitude is </a:t>
                </a:r>
                <a14:m>
                  <m:oMath xmlns:m="http://schemas.openxmlformats.org/officeDocument/2006/math">
                    <m:nary>
                      <m:naryPr>
                        <m:chr m:val="∑"/>
                        <m:subHide m:val="on"/>
                        <m:supHide m:val="on"/>
                        <m:ctrlPr>
                          <a:rPr lang="en-GB" i="1" smtClean="0">
                            <a:solidFill>
                              <a:schemeClr val="tx1"/>
                            </a:solidFill>
                            <a:latin typeface="Cambria Math" panose="02040503050406030204" pitchFamily="18" charset="0"/>
                            <a:cs typeface="Times New Roman" panose="02020603050405020304" pitchFamily="18" charset="0"/>
                          </a:rPr>
                        </m:ctrlPr>
                      </m:naryPr>
                      <m:sub/>
                      <m:sup/>
                      <m:e>
                        <m:f>
                          <m:fPr>
                            <m:ctrlPr>
                              <a:rPr lang="en-GB" i="1" smtClean="0">
                                <a:solidFill>
                                  <a:schemeClr val="tx1"/>
                                </a:solidFill>
                                <a:latin typeface="Cambria Math" panose="02040503050406030204" pitchFamily="18" charset="0"/>
                                <a:cs typeface="Times New Roman" panose="02020603050405020304" pitchFamily="18" charset="0"/>
                              </a:rPr>
                            </m:ctrlPr>
                          </m:fPr>
                          <m:num>
                            <m:sSub>
                              <m:sSubPr>
                                <m:ctrlPr>
                                  <a:rPr lang="en-GB" i="1" smtClean="0">
                                    <a:solidFill>
                                      <a:schemeClr val="tx1"/>
                                    </a:solidFill>
                                    <a:latin typeface="Cambria Math" panose="02040503050406030204" pitchFamily="18" charset="0"/>
                                    <a:cs typeface="Times New Roman" panose="02020603050405020304" pitchFamily="18" charset="0"/>
                                  </a:rPr>
                                </m:ctrlPr>
                              </m:sSubPr>
                              <m:e>
                                <m:r>
                                  <a:rPr lang="en-GB" b="0" i="1" smtClean="0">
                                    <a:solidFill>
                                      <a:schemeClr val="tx1"/>
                                    </a:solidFill>
                                    <a:latin typeface="Cambria Math" panose="02040503050406030204" pitchFamily="18" charset="0"/>
                                    <a:cs typeface="Times New Roman" panose="02020603050405020304" pitchFamily="18" charset="0"/>
                                  </a:rPr>
                                  <m:t>𝑣</m:t>
                                </m:r>
                              </m:e>
                              <m:sub>
                                <m:r>
                                  <a:rPr lang="en-GB" b="0" i="1" smtClean="0">
                                    <a:solidFill>
                                      <a:schemeClr val="tx1"/>
                                    </a:solidFill>
                                    <a:latin typeface="Cambria Math" panose="02040503050406030204" pitchFamily="18" charset="0"/>
                                    <a:cs typeface="Times New Roman" panose="02020603050405020304" pitchFamily="18" charset="0"/>
                                  </a:rPr>
                                  <m:t>𝑖</m:t>
                                </m:r>
                              </m:sub>
                            </m:sSub>
                          </m:num>
                          <m:den>
                            <m:sSub>
                              <m:sSubPr>
                                <m:ctrlPr>
                                  <a:rPr lang="en-GB" i="1" smtClean="0">
                                    <a:solidFill>
                                      <a:schemeClr val="tx1"/>
                                    </a:solidFill>
                                    <a:latin typeface="Cambria Math" panose="02040503050406030204" pitchFamily="18" charset="0"/>
                                    <a:cs typeface="Times New Roman" panose="02020603050405020304" pitchFamily="18" charset="0"/>
                                  </a:rPr>
                                </m:ctrlPr>
                              </m:sSubPr>
                              <m:e>
                                <m:r>
                                  <a:rPr lang="en-GB" b="0" i="1" smtClean="0">
                                    <a:solidFill>
                                      <a:schemeClr val="tx1"/>
                                    </a:solidFill>
                                    <a:latin typeface="Cambria Math" panose="02040503050406030204" pitchFamily="18" charset="0"/>
                                    <a:cs typeface="Times New Roman" panose="02020603050405020304" pitchFamily="18" charset="0"/>
                                  </a:rPr>
                                  <m:t>𝑁</m:t>
                                </m:r>
                              </m:e>
                              <m:sub>
                                <m:r>
                                  <a:rPr lang="en-GB" b="0" i="1" smtClean="0">
                                    <a:solidFill>
                                      <a:schemeClr val="tx1"/>
                                    </a:solidFill>
                                    <a:latin typeface="Cambria Math" panose="02040503050406030204" pitchFamily="18" charset="0"/>
                                    <a:cs typeface="Times New Roman" panose="02020603050405020304" pitchFamily="18" charset="0"/>
                                  </a:rPr>
                                  <m:t>𝑝</m:t>
                                </m:r>
                              </m:sub>
                            </m:sSub>
                          </m:den>
                        </m:f>
                      </m:e>
                    </m:nary>
                  </m:oMath>
                </a14:m>
                <a:endParaRPr lang="en-GB" dirty="0">
                  <a:solidFill>
                    <a:schemeClr val="tx1"/>
                  </a:solidFill>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Temperature should be considered.</a:t>
                </a:r>
              </a:p>
              <a:p>
                <a:pPr algn="just"/>
                <a:r>
                  <a:rPr lang="en-GB" dirty="0">
                    <a:latin typeface="Times New Roman" panose="02020603050405020304" pitchFamily="18" charset="0"/>
                    <a:cs typeface="Times New Roman" panose="02020603050405020304" pitchFamily="18" charset="0"/>
                  </a:rPr>
                  <a:t>Boltzmann tells us that the internal microscopic kinetic energy is </a:t>
                </a:r>
              </a:p>
              <a:p>
                <a:pPr algn="just"/>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cs typeface="Times New Roman" panose="02020603050405020304" pitchFamily="18" charset="0"/>
                            </a:rPr>
                            <m:t>𝐸</m:t>
                          </m:r>
                        </m:e>
                        <m:sub>
                          <m:r>
                            <a:rPr lang="en-GB" b="0" i="1" smtClean="0">
                              <a:latin typeface="Cambria Math" panose="02040503050406030204" pitchFamily="18" charset="0"/>
                              <a:cs typeface="Times New Roman" panose="02020603050405020304" pitchFamily="18" charset="0"/>
                            </a:rPr>
                            <m:t>𝑐</m:t>
                          </m:r>
                        </m:sub>
                      </m:sSub>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3</m:t>
                          </m:r>
                        </m:num>
                        <m:den>
                          <m:r>
                            <a:rPr lang="en-GB" b="0" i="1" smtClean="0">
                              <a:latin typeface="Cambria Math" panose="02040503050406030204" pitchFamily="18" charset="0"/>
                              <a:cs typeface="Times New Roman" panose="02020603050405020304" pitchFamily="18" charset="0"/>
                            </a:rPr>
                            <m:t>2</m:t>
                          </m:r>
                        </m:den>
                      </m:f>
                      <m:r>
                        <a:rPr lang="en-GB" b="0" i="1" smtClean="0">
                          <a:latin typeface="Cambria Math" panose="02040503050406030204" pitchFamily="18" charset="0"/>
                          <a:cs typeface="Times New Roman" panose="02020603050405020304" pitchFamily="18" charset="0"/>
                        </a:rPr>
                        <m:t> </m:t>
                      </m:r>
                      <m:sSub>
                        <m:sSubPr>
                          <m:ctrlPr>
                            <a:rPr lang="en-GB" b="0" i="1" smtClean="0">
                              <a:latin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cs typeface="Times New Roman" panose="02020603050405020304" pitchFamily="18" charset="0"/>
                            </a:rPr>
                            <m:t>𝑘</m:t>
                          </m:r>
                        </m:e>
                        <m:sub>
                          <m:r>
                            <a:rPr lang="en-GB" b="0" i="1" smtClean="0">
                              <a:latin typeface="Cambria Math" panose="02040503050406030204" pitchFamily="18" charset="0"/>
                              <a:cs typeface="Times New Roman" panose="02020603050405020304" pitchFamily="18" charset="0"/>
                            </a:rPr>
                            <m:t>𝑏</m:t>
                          </m:r>
                        </m:sub>
                      </m:sSub>
                      <m:r>
                        <a:rPr lang="en-GB" b="0" i="1" smtClean="0">
                          <a:latin typeface="Cambria Math" panose="02040503050406030204" pitchFamily="18" charset="0"/>
                          <a:cs typeface="Times New Roman" panose="02020603050405020304" pitchFamily="18" charset="0"/>
                        </a:rPr>
                        <m:t> </m:t>
                      </m:r>
                      <m:r>
                        <a:rPr lang="en-GB" b="0" i="1" smtClean="0">
                          <a:latin typeface="Cambria Math" panose="02040503050406030204" pitchFamily="18" charset="0"/>
                          <a:cs typeface="Times New Roman" panose="02020603050405020304" pitchFamily="18" charset="0"/>
                        </a:rPr>
                        <m:t>𝑇</m:t>
                      </m:r>
                    </m:oMath>
                  </m:oMathPara>
                </a14:m>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b="0" i="1" smtClean="0">
                            <a:latin typeface="Cambria Math" panose="02040503050406030204" pitchFamily="18" charset="0"/>
                            <a:cs typeface="Times New Roman" panose="02020603050405020304" pitchFamily="18" charset="0"/>
                          </a:rPr>
                        </m:ctrlPr>
                      </m:sSubPr>
                      <m:e>
                        <m:r>
                          <a:rPr lang="en-GB" b="0" i="1" smtClean="0">
                            <a:latin typeface="Cambria Math" panose="02040503050406030204" pitchFamily="18" charset="0"/>
                            <a:cs typeface="Times New Roman" panose="02020603050405020304" pitchFamily="18" charset="0"/>
                          </a:rPr>
                          <m:t>𝑘</m:t>
                        </m:r>
                      </m:e>
                      <m:sub>
                        <m:r>
                          <a:rPr lang="en-GB" b="0" i="1" smtClean="0">
                            <a:latin typeface="Cambria Math" panose="02040503050406030204" pitchFamily="18" charset="0"/>
                            <a:cs typeface="Times New Roman" panose="02020603050405020304" pitchFamily="18" charset="0"/>
                          </a:rPr>
                          <m:t>𝑏</m:t>
                        </m:r>
                      </m:sub>
                    </m:sSub>
                    <m:r>
                      <a:rPr lang="en-GB" b="0" i="1" smtClean="0">
                        <a:latin typeface="Cambria Math" panose="02040503050406030204" pitchFamily="18" charset="0"/>
                        <a:cs typeface="Times New Roman" panose="02020603050405020304" pitchFamily="18" charset="0"/>
                      </a:rPr>
                      <m:t> </m:t>
                    </m:r>
                  </m:oMath>
                </a14:m>
                <a:r>
                  <a:rPr lang="en-GB" dirty="0">
                    <a:solidFill>
                      <a:schemeClr val="tx1"/>
                    </a:solidFill>
                    <a:latin typeface="Times New Roman" panose="02020603050405020304" pitchFamily="18" charset="0"/>
                    <a:cs typeface="Times New Roman" panose="02020603050405020304" pitchFamily="18" charset="0"/>
                  </a:rPr>
                  <a:t>is a constant.</a:t>
                </a:r>
              </a:p>
              <a:p>
                <a:endParaRPr lang="it-IT" dirty="0">
                  <a:solidFill>
                    <a:schemeClr val="tx1"/>
                  </a:solidFill>
                  <a:latin typeface="Times New Roman" panose="02020603050405020304" pitchFamily="18" charset="0"/>
                  <a:cs typeface="Times New Roman" panose="02020603050405020304" pitchFamily="18" charset="0"/>
                </a:endParaRPr>
              </a:p>
              <a:p>
                <a:endParaRPr lang="it-IT" dirty="0">
                  <a:solidFill>
                    <a:schemeClr val="tx1"/>
                  </a:solidFill>
                </a:endParaRPr>
              </a:p>
              <a:p>
                <a:endParaRPr lang="it-IT" dirty="0">
                  <a:solidFill>
                    <a:schemeClr val="tx1"/>
                  </a:solidFill>
                </a:endParaRPr>
              </a:p>
              <a:p>
                <a:endParaRPr lang="en-IT" dirty="0"/>
              </a:p>
            </p:txBody>
          </p:sp>
        </mc:Choice>
        <mc:Fallback xmlns="">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93933" y="1128660"/>
                <a:ext cx="8851065" cy="6327694"/>
              </a:xfrm>
              <a:prstGeom prst="rect">
                <a:avLst/>
              </a:prstGeom>
              <a:blipFill>
                <a:blip r:embed="rId3"/>
                <a:stretch>
                  <a:fillRect l="-573" t="-400" r="-573"/>
                </a:stretch>
              </a:blipFill>
            </p:spPr>
            <p:txBody>
              <a:bodyPr/>
              <a:lstStyle/>
              <a:p>
                <a:r>
                  <a:rPr lang="en-GB">
                    <a:noFill/>
                  </a:rPr>
                  <a:t> </a:t>
                </a:r>
              </a:p>
            </p:txBody>
          </p:sp>
        </mc:Fallback>
      </mc:AlternateContent>
      <p:pic>
        <p:nvPicPr>
          <p:cNvPr id="4" name="Segnaposto contenuto 11" descr="4596479.gif">
            <a:extLst>
              <a:ext uri="{FF2B5EF4-FFF2-40B4-BE49-F238E27FC236}">
                <a16:creationId xmlns:a16="http://schemas.microsoft.com/office/drawing/2014/main" id="{6FD1D6CF-9E88-6DED-DEFE-A1104B2590EB}"/>
              </a:ext>
            </a:extLst>
          </p:cNvPr>
          <p:cNvPicPr>
            <a:picLocks noChangeAspect="1"/>
          </p:cNvPicPr>
          <p:nvPr/>
        </p:nvPicPr>
        <p:blipFill rotWithShape="1">
          <a:blip r:embed="rId4">
            <a:extLst>
              <a:ext uri="{28A0092B-C50C-407E-A947-70E740481C1C}">
                <a14:useLocalDpi xmlns:a14="http://schemas.microsoft.com/office/drawing/2010/main" val="0"/>
              </a:ext>
            </a:extLst>
          </a:blip>
          <a:srcRect l="-586" r="-1835"/>
          <a:stretch/>
        </p:blipFill>
        <p:spPr>
          <a:xfrm>
            <a:off x="6514110" y="1701506"/>
            <a:ext cx="2448000" cy="2017254"/>
          </a:xfrm>
          <a:prstGeom prst="rect">
            <a:avLst/>
          </a:prstGeom>
        </p:spPr>
      </p:pic>
      <p:pic>
        <p:nvPicPr>
          <p:cNvPr id="7" name="Picture 6" descr="Diagram&#10;&#10;Description automatically generated">
            <a:extLst>
              <a:ext uri="{FF2B5EF4-FFF2-40B4-BE49-F238E27FC236}">
                <a16:creationId xmlns:a16="http://schemas.microsoft.com/office/drawing/2014/main" id="{5C8B591D-B347-8007-F83D-6F5886C40D87}"/>
              </a:ext>
            </a:extLst>
          </p:cNvPr>
          <p:cNvPicPr>
            <a:picLocks noChangeAspect="1"/>
          </p:cNvPicPr>
          <p:nvPr/>
        </p:nvPicPr>
        <p:blipFill rotWithShape="1">
          <a:blip r:embed="rId5">
            <a:extLst>
              <a:ext uri="{28A0092B-C50C-407E-A947-70E740481C1C}">
                <a14:useLocalDpi xmlns:a14="http://schemas.microsoft.com/office/drawing/2010/main" val="0"/>
              </a:ext>
            </a:extLst>
          </a:blip>
          <a:srcRect l="16247" t="11930" r="16106" b="5119"/>
          <a:stretch/>
        </p:blipFill>
        <p:spPr>
          <a:xfrm>
            <a:off x="6322315" y="4146069"/>
            <a:ext cx="2711795" cy="2492830"/>
          </a:xfrm>
          <a:prstGeom prst="rect">
            <a:avLst/>
          </a:prstGeom>
        </p:spPr>
      </p:pic>
    </p:spTree>
    <p:extLst>
      <p:ext uri="{BB962C8B-B14F-4D97-AF65-F5344CB8AC3E}">
        <p14:creationId xmlns:p14="http://schemas.microsoft.com/office/powerpoint/2010/main" val="333625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1" y="972348"/>
            <a:ext cx="8851065" cy="568328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Boltzmann-Maxwell distribution of speed</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10</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B53B6E-E547-3AF1-37DA-7FEBD0BF3348}"/>
                  </a:ext>
                </a:extLst>
              </p:cNvPr>
              <p:cNvSpPr txBox="1"/>
              <p:nvPr/>
            </p:nvSpPr>
            <p:spPr>
              <a:xfrm>
                <a:off x="183045" y="1147726"/>
                <a:ext cx="8851065" cy="2636106"/>
              </a:xfrm>
              <a:prstGeom prst="rect">
                <a:avLst/>
              </a:prstGeom>
              <a:noFill/>
            </p:spPr>
            <p:txBody>
              <a:bodyPr wrap="square" rtlCol="0">
                <a:spAutoFit/>
              </a:bodyPr>
              <a:lstStyle/>
              <a:p>
                <a:pPr>
                  <a:lnSpc>
                    <a:spcPct val="150000"/>
                  </a:lnSpc>
                </a:pPr>
                <a:r>
                  <a:rPr lang="en-GB" dirty="0">
                    <a:latin typeface="Times New Roman" panose="02020603050405020304" pitchFamily="18" charset="0"/>
                    <a:cs typeface="Times New Roman" panose="02020603050405020304" pitchFamily="18" charset="0"/>
                  </a:rPr>
                  <a:t>If we consider that each particle individually possesses a velocity according to an indivually indeterminate probability law, the central limit theorem tells us that the process obeys the Gaussian normal law. </a:t>
                </a:r>
              </a:p>
              <a:p>
                <a:pPr>
                  <a:lnSpc>
                    <a:spcPct val="150000"/>
                  </a:lnSpc>
                </a:pPr>
                <a:r>
                  <a:rPr lang="en-GB" dirty="0">
                    <a:solidFill>
                      <a:schemeClr val="tx1"/>
                    </a:solidFill>
                    <a:latin typeface="Times New Roman" panose="02020603050405020304" pitchFamily="18" charset="0"/>
                    <a:cs typeface="Times New Roman" panose="02020603050405020304" pitchFamily="18" charset="0"/>
                  </a:rPr>
                  <a:t>For a perfect gas, the problem is governed by Maxwell equilibrium distribution: </a:t>
                </a:r>
              </a:p>
              <a:p>
                <a:pPr>
                  <a:lnSpc>
                    <a:spcPct val="150000"/>
                  </a:lnSpc>
                </a:pPr>
                <a14:m>
                  <m:oMathPara xmlns:m="http://schemas.openxmlformats.org/officeDocument/2006/math">
                    <m:oMathParaPr>
                      <m:jc m:val="centerGroup"/>
                    </m:oMathParaPr>
                    <m:oMath xmlns:m="http://schemas.openxmlformats.org/officeDocument/2006/math">
                      <m:sSup>
                        <m:sSupPr>
                          <m:ctrlPr>
                            <a:rPr lang="en-GB" b="0" i="1" smtClean="0">
                              <a:solidFill>
                                <a:schemeClr val="tx1"/>
                              </a:solidFill>
                              <a:latin typeface="Cambria Math" panose="02040503050406030204" pitchFamily="18" charset="0"/>
                              <a:cs typeface="Times New Roman" panose="02020603050405020304" pitchFamily="18" charset="0"/>
                            </a:rPr>
                          </m:ctrlPr>
                        </m:sSupPr>
                        <m:e>
                          <m:r>
                            <a:rPr lang="en-GB" b="0" i="1" smtClean="0">
                              <a:solidFill>
                                <a:schemeClr val="tx1"/>
                              </a:solidFill>
                              <a:latin typeface="Cambria Math" panose="02040503050406030204" pitchFamily="18" charset="0"/>
                              <a:cs typeface="Times New Roman" panose="02020603050405020304" pitchFamily="18" charset="0"/>
                            </a:rPr>
                            <m:t>𝑓</m:t>
                          </m:r>
                        </m:e>
                        <m:sup>
                          <m:r>
                            <a:rPr lang="en-GB" b="0" i="1" smtClean="0">
                              <a:solidFill>
                                <a:schemeClr val="tx1"/>
                              </a:solidFill>
                              <a:latin typeface="Cambria Math" panose="02040503050406030204" pitchFamily="18" charset="0"/>
                              <a:cs typeface="Times New Roman" panose="02020603050405020304" pitchFamily="18" charset="0"/>
                            </a:rPr>
                            <m:t>𝑒𝑞</m:t>
                          </m:r>
                        </m:sup>
                      </m:sSup>
                      <m:r>
                        <a:rPr lang="en-GB" b="0" i="1" smtClean="0">
                          <a:solidFill>
                            <a:schemeClr val="tx1"/>
                          </a:solidFill>
                          <a:latin typeface="Cambria Math" panose="02040503050406030204" pitchFamily="18" charset="0"/>
                          <a:cs typeface="Times New Roman" panose="02020603050405020304" pitchFamily="18" charset="0"/>
                        </a:rPr>
                        <m:t>= </m:t>
                      </m:r>
                      <m:f>
                        <m:fPr>
                          <m:ctrlPr>
                            <a:rPr lang="en-GB" b="0" i="1" smtClean="0">
                              <a:solidFill>
                                <a:schemeClr val="tx1"/>
                              </a:solidFill>
                              <a:latin typeface="Cambria Math" panose="02040503050406030204" pitchFamily="18" charset="0"/>
                              <a:cs typeface="Times New Roman" panose="02020603050405020304" pitchFamily="18" charset="0"/>
                            </a:rPr>
                          </m:ctrlPr>
                        </m:fPr>
                        <m:num>
                          <m:r>
                            <a:rPr lang="en-GB"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𝜌</m:t>
                          </m:r>
                        </m:num>
                        <m:den>
                          <m:sSup>
                            <m:sSupPr>
                              <m:ctrlPr>
                                <a:rPr lang="en-GB" b="0" i="1" smtClean="0">
                                  <a:solidFill>
                                    <a:schemeClr val="tx1"/>
                                  </a:solidFill>
                                  <a:latin typeface="Cambria Math" panose="02040503050406030204" pitchFamily="18" charset="0"/>
                                  <a:cs typeface="Times New Roman" panose="02020603050405020304" pitchFamily="18" charset="0"/>
                                </a:rPr>
                              </m:ctrlPr>
                            </m:sSupPr>
                            <m:e>
                              <m:d>
                                <m:dPr>
                                  <m:ctrlPr>
                                    <a:rPr lang="en-GB"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2</m:t>
                                  </m:r>
                                  <m:r>
                                    <a:rPr lang="en-GB" i="1">
                                      <a:latin typeface="Cambria Math" panose="02040503050406030204" pitchFamily="18" charset="0"/>
                                      <a:ea typeface="Cambria Math" panose="02040503050406030204" pitchFamily="18" charset="0"/>
                                      <a:cs typeface="Times New Roman" panose="02020603050405020304" pitchFamily="18" charset="0"/>
                                    </a:rPr>
                                    <m:t>𝜋</m:t>
                                  </m:r>
                                  <m:r>
                                    <a:rPr lang="en-GB" i="1">
                                      <a:latin typeface="Cambria Math" panose="02040503050406030204" pitchFamily="18" charset="0"/>
                                      <a:ea typeface="Cambria Math" panose="02040503050406030204" pitchFamily="18" charset="0"/>
                                      <a:cs typeface="Times New Roman" panose="02020603050405020304" pitchFamily="18" charset="0"/>
                                    </a:rPr>
                                    <m:t>𝑇</m:t>
                                  </m:r>
                                </m:e>
                              </m:d>
                            </m:e>
                            <m:sup>
                              <m:r>
                                <a:rPr lang="en-GB" b="0" i="1" smtClean="0">
                                  <a:solidFill>
                                    <a:schemeClr val="tx1"/>
                                  </a:solidFill>
                                  <a:latin typeface="Cambria Math" panose="02040503050406030204" pitchFamily="18" charset="0"/>
                                  <a:cs typeface="Times New Roman" panose="02020603050405020304" pitchFamily="18" charset="0"/>
                                </a:rPr>
                                <m:t>3/2</m:t>
                              </m:r>
                            </m:sup>
                          </m:sSup>
                        </m:den>
                      </m:f>
                      <m:sSup>
                        <m:sSupPr>
                          <m:ctrlPr>
                            <a:rPr lang="en-GB" b="0" i="1" smtClean="0">
                              <a:solidFill>
                                <a:schemeClr val="tx1"/>
                              </a:solidFill>
                              <a:latin typeface="Cambria Math" panose="02040503050406030204" pitchFamily="18" charset="0"/>
                              <a:cs typeface="Times New Roman" panose="02020603050405020304" pitchFamily="18" charset="0"/>
                            </a:rPr>
                          </m:ctrlPr>
                        </m:sSupPr>
                        <m:e>
                          <m:r>
                            <a:rPr lang="en-GB" b="0" i="1" smtClean="0">
                              <a:solidFill>
                                <a:schemeClr val="tx1"/>
                              </a:solidFill>
                              <a:latin typeface="Cambria Math" panose="02040503050406030204" pitchFamily="18" charset="0"/>
                              <a:cs typeface="Times New Roman" panose="02020603050405020304" pitchFamily="18" charset="0"/>
                            </a:rPr>
                            <m:t>𝑒</m:t>
                          </m:r>
                        </m:e>
                        <m:sup>
                          <m:r>
                            <a:rPr lang="en-GB" b="0" i="1" smtClean="0">
                              <a:solidFill>
                                <a:schemeClr val="tx1"/>
                              </a:solidFill>
                              <a:latin typeface="Cambria Math" panose="02040503050406030204" pitchFamily="18" charset="0"/>
                              <a:cs typeface="Times New Roman" panose="02020603050405020304" pitchFamily="18" charset="0"/>
                            </a:rPr>
                            <m:t>−</m:t>
                          </m:r>
                          <m:f>
                            <m:fPr>
                              <m:ctrlPr>
                                <a:rPr lang="en-GB" b="0" i="1" smtClean="0">
                                  <a:solidFill>
                                    <a:schemeClr val="tx1"/>
                                  </a:solidFill>
                                  <a:latin typeface="Cambria Math" panose="02040503050406030204" pitchFamily="18" charset="0"/>
                                  <a:cs typeface="Times New Roman" panose="02020603050405020304" pitchFamily="18" charset="0"/>
                                </a:rPr>
                              </m:ctrlPr>
                            </m:fPr>
                            <m:num>
                              <m:sSup>
                                <m:sSupPr>
                                  <m:ctrlPr>
                                    <a:rPr lang="en-GB" b="0" i="1" smtClean="0">
                                      <a:solidFill>
                                        <a:schemeClr val="tx1"/>
                                      </a:solidFill>
                                      <a:latin typeface="Cambria Math" panose="02040503050406030204" pitchFamily="18" charset="0"/>
                                      <a:cs typeface="Times New Roman" panose="02020603050405020304" pitchFamily="18" charset="0"/>
                                    </a:rPr>
                                  </m:ctrlPr>
                                </m:sSupPr>
                                <m:e>
                                  <m:r>
                                    <a:rPr lang="en-GB" b="0" i="1" smtClean="0">
                                      <a:solidFill>
                                        <a:schemeClr val="tx1"/>
                                      </a:solidFill>
                                      <a:latin typeface="Cambria Math" panose="02040503050406030204" pitchFamily="18" charset="0"/>
                                      <a:cs typeface="Times New Roman" panose="02020603050405020304" pitchFamily="18" charset="0"/>
                                    </a:rPr>
                                    <m:t>𝑢</m:t>
                                  </m:r>
                                </m:e>
                                <m:sup>
                                  <m:r>
                                    <a:rPr lang="en-GB" b="0" i="1" smtClean="0">
                                      <a:solidFill>
                                        <a:schemeClr val="tx1"/>
                                      </a:solidFill>
                                      <a:latin typeface="Cambria Math" panose="02040503050406030204" pitchFamily="18" charset="0"/>
                                      <a:cs typeface="Times New Roman" panose="02020603050405020304" pitchFamily="18" charset="0"/>
                                    </a:rPr>
                                    <m:t>2</m:t>
                                  </m:r>
                                </m:sup>
                              </m:sSup>
                            </m:num>
                            <m:den>
                              <m:r>
                                <a:rPr lang="en-GB" b="0" i="1" smtClean="0">
                                  <a:solidFill>
                                    <a:schemeClr val="tx1"/>
                                  </a:solidFill>
                                  <a:latin typeface="Cambria Math" panose="02040503050406030204" pitchFamily="18" charset="0"/>
                                  <a:cs typeface="Times New Roman" panose="02020603050405020304" pitchFamily="18" charset="0"/>
                                </a:rPr>
                                <m:t>2</m:t>
                              </m:r>
                              <m:r>
                                <a:rPr lang="en-GB" b="0" i="1" smtClean="0">
                                  <a:solidFill>
                                    <a:schemeClr val="tx1"/>
                                  </a:solidFill>
                                  <a:latin typeface="Cambria Math" panose="02040503050406030204" pitchFamily="18" charset="0"/>
                                  <a:cs typeface="Times New Roman" panose="02020603050405020304" pitchFamily="18" charset="0"/>
                                </a:rPr>
                                <m:t>𝑇</m:t>
                              </m:r>
                            </m:den>
                          </m:f>
                        </m:sup>
                      </m:sSup>
                    </m:oMath>
                  </m:oMathPara>
                </a14:m>
                <a:endParaRPr lang="it-IT"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83045" y="1147726"/>
                <a:ext cx="8851065" cy="2636106"/>
              </a:xfrm>
              <a:prstGeom prst="rect">
                <a:avLst/>
              </a:prstGeom>
              <a:blipFill>
                <a:blip r:embed="rId3"/>
                <a:stretch>
                  <a:fillRect l="-573"/>
                </a:stretch>
              </a:blipFill>
            </p:spPr>
            <p:txBody>
              <a:bodyPr/>
              <a:lstStyle/>
              <a:p>
                <a:r>
                  <a:rPr lang="en-GB">
                    <a:noFill/>
                  </a:rPr>
                  <a:t> </a:t>
                </a:r>
              </a:p>
            </p:txBody>
          </p:sp>
        </mc:Fallback>
      </mc:AlternateContent>
      <p:pic>
        <p:nvPicPr>
          <p:cNvPr id="3" name="Picture 2" descr="Diagram&#10;&#10;Description automatically generated">
            <a:extLst>
              <a:ext uri="{FF2B5EF4-FFF2-40B4-BE49-F238E27FC236}">
                <a16:creationId xmlns:a16="http://schemas.microsoft.com/office/drawing/2014/main" id="{7E15E6C0-6E0C-94A9-BBF0-6DD8C04D1B03}"/>
              </a:ext>
            </a:extLst>
          </p:cNvPr>
          <p:cNvPicPr>
            <a:picLocks noChangeAspect="1"/>
          </p:cNvPicPr>
          <p:nvPr/>
        </p:nvPicPr>
        <p:blipFill rotWithShape="1">
          <a:blip r:embed="rId4">
            <a:extLst>
              <a:ext uri="{28A0092B-C50C-407E-A947-70E740481C1C}">
                <a14:useLocalDpi xmlns:a14="http://schemas.microsoft.com/office/drawing/2010/main" val="0"/>
              </a:ext>
            </a:extLst>
          </a:blip>
          <a:srcRect l="16247" t="11930" r="16106" b="5119"/>
          <a:stretch/>
        </p:blipFill>
        <p:spPr>
          <a:xfrm>
            <a:off x="2188030" y="3728106"/>
            <a:ext cx="3091542" cy="2841914"/>
          </a:xfrm>
          <a:prstGeom prst="rect">
            <a:avLst/>
          </a:prstGeom>
        </p:spPr>
      </p:pic>
    </p:spTree>
    <p:extLst>
      <p:ext uri="{BB962C8B-B14F-4D97-AF65-F5344CB8AC3E}">
        <p14:creationId xmlns:p14="http://schemas.microsoft.com/office/powerpoint/2010/main" val="3207372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29">
            <a:extLst>
              <a:ext uri="{FF2B5EF4-FFF2-40B4-BE49-F238E27FC236}">
                <a16:creationId xmlns:a16="http://schemas.microsoft.com/office/drawing/2014/main" id="{285C8206-22DF-454E-A28B-5B6D040C8914}"/>
              </a:ext>
            </a:extLst>
          </p:cNvPr>
          <p:cNvSpPr/>
          <p:nvPr/>
        </p:nvSpPr>
        <p:spPr>
          <a:xfrm>
            <a:off x="193931" y="765519"/>
            <a:ext cx="8851065" cy="6005395"/>
          </a:xfrm>
          <a:prstGeom prst="rect">
            <a:avLst/>
          </a:prstGeom>
          <a:gradFill flip="none" rotWithShape="1">
            <a:gsLst>
              <a:gs pos="96000">
                <a:schemeClr val="bg1"/>
              </a:gs>
              <a:gs pos="100000">
                <a:srgbClr val="FFC000"/>
              </a:gs>
            </a:gsLst>
            <a:lin ang="16200000" scaled="1"/>
            <a:tileRect/>
          </a:gradFill>
          <a:ln w="12700">
            <a:gradFill flip="none" rotWithShape="1">
              <a:gsLst>
                <a:gs pos="0">
                  <a:schemeClr val="bg2">
                    <a:lumMod val="90000"/>
                  </a:schemeClr>
                </a:gs>
                <a:gs pos="100000">
                  <a:srgbClr val="FFC000"/>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31" name="CasellaDiTesto 30">
            <a:extLst>
              <a:ext uri="{FF2B5EF4-FFF2-40B4-BE49-F238E27FC236}">
                <a16:creationId xmlns:a16="http://schemas.microsoft.com/office/drawing/2014/main" id="{1F0BEE6E-1D3A-974C-9305-82E56CD3BF9D}"/>
              </a:ext>
            </a:extLst>
          </p:cNvPr>
          <p:cNvSpPr txBox="1"/>
          <p:nvPr/>
        </p:nvSpPr>
        <p:spPr>
          <a:xfrm>
            <a:off x="198231" y="972348"/>
            <a:ext cx="5979303" cy="400110"/>
          </a:xfrm>
          <a:prstGeom prst="rect">
            <a:avLst/>
          </a:prstGeom>
          <a:noFill/>
        </p:spPr>
        <p:txBody>
          <a:bodyPr wrap="square" rtlCol="0">
            <a:spAutoFit/>
          </a:bodyPr>
          <a:lstStyle/>
          <a:p>
            <a:endParaRPr lang="en-GB" sz="2000" dirty="0">
              <a:solidFill>
                <a:srgbClr val="0070C0"/>
              </a:solidFill>
              <a:latin typeface="Times New Roman Regular" panose="02020603050405020304" pitchFamily="18" charset="0"/>
              <a:ea typeface="Ayuthaya" pitchFamily="2" charset="-34"/>
              <a:cs typeface="Times New Roman Regular" panose="02020603050405020304" pitchFamily="18" charset="0"/>
            </a:endParaRPr>
          </a:p>
        </p:txBody>
      </p:sp>
      <p:sp>
        <p:nvSpPr>
          <p:cNvPr id="39" name="Titolo 1">
            <a:extLst>
              <a:ext uri="{FF2B5EF4-FFF2-40B4-BE49-F238E27FC236}">
                <a16:creationId xmlns:a16="http://schemas.microsoft.com/office/drawing/2014/main" id="{63BA0A23-81CA-7945-992E-FC27DFE9375D}"/>
              </a:ext>
            </a:extLst>
          </p:cNvPr>
          <p:cNvSpPr txBox="1">
            <a:spLocks/>
          </p:cNvSpPr>
          <p:nvPr/>
        </p:nvSpPr>
        <p:spPr>
          <a:xfrm>
            <a:off x="337457" y="-47800"/>
            <a:ext cx="8512629"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3600" dirty="0">
                <a:solidFill>
                  <a:srgbClr val="FF0000"/>
                </a:solidFill>
                <a:latin typeface="Times New Roman Regular" panose="02020603050405020304" pitchFamily="18" charset="0"/>
                <a:ea typeface="Ayuthaya" pitchFamily="2" charset="-34"/>
                <a:cs typeface="Times New Roman Regular" panose="02020603050405020304" pitchFamily="18" charset="0"/>
              </a:rPr>
              <a:t>Boltzmann equation</a:t>
            </a:r>
          </a:p>
        </p:txBody>
      </p:sp>
      <p:sp>
        <p:nvSpPr>
          <p:cNvPr id="36" name="CasellaDiTesto 49">
            <a:extLst>
              <a:ext uri="{FF2B5EF4-FFF2-40B4-BE49-F238E27FC236}">
                <a16:creationId xmlns:a16="http://schemas.microsoft.com/office/drawing/2014/main" id="{8D0D1BEE-06B4-374E-AD10-C62A8B663911}"/>
              </a:ext>
            </a:extLst>
          </p:cNvPr>
          <p:cNvSpPr txBox="1"/>
          <p:nvPr/>
        </p:nvSpPr>
        <p:spPr>
          <a:xfrm>
            <a:off x="8574413" y="7313"/>
            <a:ext cx="562504" cy="215444"/>
          </a:xfrm>
          <a:prstGeom prst="rect">
            <a:avLst/>
          </a:prstGeom>
          <a:noFill/>
        </p:spPr>
        <p:txBody>
          <a:bodyPr wrap="square" rtlCol="0">
            <a:spAutoFit/>
          </a:bodyPr>
          <a:lstStyle/>
          <a:p>
            <a:pPr algn="ctr"/>
            <a:r>
              <a:rPr lang="it-IT" sz="800" dirty="0">
                <a:solidFill>
                  <a:schemeClr val="bg2">
                    <a:lumMod val="50000"/>
                  </a:schemeClr>
                </a:solidFill>
                <a:latin typeface="Times New Roman Regular" panose="02020603050405020304" pitchFamily="18" charset="0"/>
                <a:ea typeface="Ayuthaya" pitchFamily="2" charset="-34"/>
                <a:cs typeface="Times New Roman Regular" panose="02020603050405020304" pitchFamily="18" charset="0"/>
              </a:rPr>
              <a:t>11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B53B6E-E547-3AF1-37DA-7FEBD0BF3348}"/>
                  </a:ext>
                </a:extLst>
              </p:cNvPr>
              <p:cNvSpPr txBox="1"/>
              <p:nvPr/>
            </p:nvSpPr>
            <p:spPr>
              <a:xfrm>
                <a:off x="183045" y="940897"/>
                <a:ext cx="8851065" cy="5429756"/>
              </a:xfrm>
              <a:prstGeom prst="rect">
                <a:avLst/>
              </a:prstGeom>
              <a:noFill/>
            </p:spPr>
            <p:txBody>
              <a:bodyPr wrap="square" rtlCol="0">
                <a:spAutoFit/>
              </a:bodyPr>
              <a:lstStyle/>
              <a:p>
                <a:pPr>
                  <a:lnSpc>
                    <a:spcPct val="150000"/>
                  </a:lnSpc>
                </a:pPr>
                <a:r>
                  <a:rPr lang="en-GB" dirty="0">
                    <a:latin typeface="Times New Roman" panose="02020603050405020304" pitchFamily="18" charset="0"/>
                    <a:cs typeface="Times New Roman" panose="02020603050405020304" pitchFamily="18" charset="0"/>
                  </a:rPr>
                  <a:t>The probability to find a particle moving with velocity </a:t>
                </a:r>
                <a14:m>
                  <m:oMath xmlns:m="http://schemas.openxmlformats.org/officeDocument/2006/math">
                    <m:r>
                      <a:rPr lang="en-GB" b="0" i="1" smtClean="0">
                        <a:latin typeface="Cambria Math" panose="02040503050406030204" pitchFamily="18" charset="0"/>
                        <a:cs typeface="Times New Roman" panose="02020603050405020304" pitchFamily="18" charset="0"/>
                      </a:rPr>
                      <m:t>𝑐</m:t>
                    </m:r>
                  </m:oMath>
                </a14:m>
                <a:r>
                  <a:rPr lang="en-GB" dirty="0">
                    <a:latin typeface="Times New Roman" panose="02020603050405020304" pitchFamily="18" charset="0"/>
                    <a:cs typeface="Times New Roman" panose="02020603050405020304" pitchFamily="18" charset="0"/>
                  </a:rPr>
                  <a:t> at the position </a:t>
                </a:r>
                <a14:m>
                  <m:oMath xmlns:m="http://schemas.openxmlformats.org/officeDocument/2006/math">
                    <m:r>
                      <a:rPr lang="en-GB" b="0" i="1" smtClean="0">
                        <a:latin typeface="Cambria Math" panose="02040503050406030204" pitchFamily="18" charset="0"/>
                        <a:cs typeface="Times New Roman" panose="02020603050405020304" pitchFamily="18" charset="0"/>
                      </a:rPr>
                      <m:t>𝑥</m:t>
                    </m:r>
                  </m:oMath>
                </a14:m>
                <a:r>
                  <a:rPr lang="en-GB" dirty="0">
                    <a:latin typeface="Times New Roman" panose="02020603050405020304" pitchFamily="18" charset="0"/>
                    <a:cs typeface="Times New Roman" panose="02020603050405020304" pitchFamily="18" charset="0"/>
                  </a:rPr>
                  <a:t> at time </a:t>
                </a:r>
                <a14:m>
                  <m:oMath xmlns:m="http://schemas.openxmlformats.org/officeDocument/2006/math">
                    <m:r>
                      <a:rPr lang="en-GB" b="0" i="1" smtClean="0">
                        <a:latin typeface="Cambria Math" panose="02040503050406030204" pitchFamily="18" charset="0"/>
                        <a:cs typeface="Times New Roman" panose="02020603050405020304" pitchFamily="18" charset="0"/>
                      </a:rPr>
                      <m:t>𝑡</m:t>
                    </m:r>
                  </m:oMath>
                </a14:m>
                <a:r>
                  <a:rPr lang="en-GB" dirty="0">
                    <a:latin typeface="Times New Roman" panose="02020603050405020304" pitchFamily="18" charset="0"/>
                    <a:cs typeface="Times New Roman" panose="02020603050405020304" pitchFamily="18" charset="0"/>
                  </a:rPr>
                  <a:t> is given by the distribution function </a:t>
                </a:r>
                <a14:m>
                  <m:oMath xmlns:m="http://schemas.openxmlformats.org/officeDocument/2006/math">
                    <m:r>
                      <a:rPr lang="en-GB" b="0" i="1" smtClean="0">
                        <a:latin typeface="Cambria Math" panose="02040503050406030204" pitchFamily="18" charset="0"/>
                        <a:cs typeface="Times New Roman" panose="02020603050405020304" pitchFamily="18" charset="0"/>
                      </a:rPr>
                      <m:t>𝑓</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𝑥</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𝑐</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𝑡</m:t>
                        </m:r>
                      </m:e>
                    </m:d>
                    <m:r>
                      <a:rPr lang="en-GB" b="0" i="0" smtClean="0">
                        <a:latin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a:lnSpc>
                    <a:spcPct val="150000"/>
                  </a:lnSpc>
                </a:pPr>
                <a:r>
                  <a:rPr lang="en-GB"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At low Mach number and in absence of collision, the </a:t>
                </a:r>
                <a:r>
                  <a:rPr lang="en-GB" dirty="0">
                    <a:latin typeface="Times New Roman" panose="02020603050405020304" pitchFamily="18" charset="0"/>
                    <a:ea typeface="Cambria Math" panose="02040503050406030204" pitchFamily="18" charset="0"/>
                    <a:cs typeface="Times New Roman" panose="02020603050405020304" pitchFamily="18" charset="0"/>
                  </a:rPr>
                  <a:t>differential of </a:t>
                </a:r>
                <a14:m>
                  <m:oMath xmlns:m="http://schemas.openxmlformats.org/officeDocument/2006/math">
                    <m:r>
                      <a:rPr lang="en-GB" b="0" i="1" smtClean="0">
                        <a:latin typeface="Cambria Math" panose="02040503050406030204" pitchFamily="18" charset="0"/>
                        <a:cs typeface="Times New Roman" panose="02020603050405020304" pitchFamily="18" charset="0"/>
                      </a:rPr>
                      <m:t>𝑓</m:t>
                    </m:r>
                  </m:oMath>
                </a14:m>
                <a:r>
                  <a:rPr lang="en-GB" dirty="0">
                    <a:latin typeface="Times New Roman" panose="02020603050405020304" pitchFamily="18" charset="0"/>
                    <a:ea typeface="Cambria Math" panose="02040503050406030204" pitchFamily="18" charset="0"/>
                    <a:cs typeface="Times New Roman" panose="02020603050405020304" pitchFamily="18" charset="0"/>
                  </a:rPr>
                  <a:t> is conserved:</a:t>
                </a:r>
              </a:p>
              <a:p>
                <a:pPr algn="ctr">
                  <a:lnSpc>
                    <a:spcPct val="150000"/>
                  </a:lnSpc>
                </a:pPr>
                <a14:m>
                  <m:oMath xmlns:m="http://schemas.openxmlformats.org/officeDocument/2006/math">
                    <m:r>
                      <a:rPr lang="en-GB" b="0" i="1" smtClean="0">
                        <a:latin typeface="Cambria Math" panose="02040503050406030204" pitchFamily="18" charset="0"/>
                        <a:cs typeface="Times New Roman" panose="02020603050405020304" pitchFamily="18" charset="0"/>
                      </a:rPr>
                      <m:t>𝑓</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𝑥</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𝛿</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𝑥</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𝑐</m:t>
                        </m:r>
                        <m:r>
                          <a:rPr lang="en-GB" b="0" i="1" smtClean="0">
                            <a:latin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𝑥</m:t>
                            </m:r>
                          </m:num>
                          <m:den>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den>
                        </m:f>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𝑡</m:t>
                        </m:r>
                        <m:r>
                          <a:rPr lang="en-GB" b="0" i="1" smtClean="0">
                            <a:latin typeface="Cambria Math" panose="02040503050406030204" pitchFamily="18" charset="0"/>
                            <a:cs typeface="Times New Roman" panose="02020603050405020304" pitchFamily="18" charset="0"/>
                          </a:rPr>
                          <m:t>+</m:t>
                        </m:r>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𝑡</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GB" dirty="0">
                    <a:latin typeface="Times New Roman" panose="02020603050405020304" pitchFamily="18" charset="0"/>
                    <a:cs typeface="Times New Roman" panose="02020603050405020304" pitchFamily="18" charset="0"/>
                  </a:rPr>
                  <a:t> </a:t>
                </a:r>
                <a14:m>
                  <m:oMath xmlns:m="http://schemas.openxmlformats.org/officeDocument/2006/math">
                    <m:r>
                      <a:rPr lang="en-GB" i="1">
                        <a:latin typeface="Cambria Math" panose="02040503050406030204" pitchFamily="18" charset="0"/>
                        <a:cs typeface="Times New Roman" panose="02020603050405020304" pitchFamily="18" charset="0"/>
                      </a:rPr>
                      <m:t>𝑓</m:t>
                    </m:r>
                    <m:d>
                      <m:dPr>
                        <m:ctrlPr>
                          <a:rPr lang="en-GB"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𝑥</m:t>
                        </m:r>
                        <m:r>
                          <a:rPr lang="en-GB" i="1">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𝑐</m:t>
                        </m:r>
                        <m:r>
                          <a:rPr lang="en-GB" i="1">
                            <a:latin typeface="Cambria Math" panose="02040503050406030204" pitchFamily="18" charset="0"/>
                            <a:cs typeface="Times New Roman" panose="02020603050405020304" pitchFamily="18" charset="0"/>
                          </a:rPr>
                          <m:t>,</m:t>
                        </m:r>
                        <m:r>
                          <a:rPr lang="en-GB" i="1">
                            <a:latin typeface="Cambria Math" panose="02040503050406030204" pitchFamily="18" charset="0"/>
                            <a:cs typeface="Times New Roman" panose="02020603050405020304" pitchFamily="18" charset="0"/>
                          </a:rPr>
                          <m:t>𝑡</m:t>
                        </m:r>
                      </m:e>
                    </m:d>
                    <m:r>
                      <a:rPr lang="en-GB" b="0" i="1" smtClean="0">
                        <a:latin typeface="Cambria Math" panose="02040503050406030204" pitchFamily="18" charset="0"/>
                        <a:cs typeface="Times New Roman" panose="02020603050405020304" pitchFamily="18" charset="0"/>
                      </a:rPr>
                      <m:t>=0</m:t>
                    </m:r>
                  </m:oMath>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The Taylor development </a:t>
                </a:r>
                <a14:m>
                  <m:oMath xmlns:m="http://schemas.openxmlformats.org/officeDocument/2006/math">
                    <m:r>
                      <a:rPr lang="en-GB" b="0" i="1" smtClean="0">
                        <a:latin typeface="Cambria Math" panose="02040503050406030204" pitchFamily="18" charset="0"/>
                        <a:cs typeface="Times New Roman" panose="02020603050405020304" pitchFamily="18" charset="0"/>
                      </a:rPr>
                      <m:t>𝐷𝑓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𝛿</m:t>
                        </m:r>
                      </m:e>
                      <m:sub>
                        <m:r>
                          <a:rPr lang="en-GB" i="1">
                            <a:latin typeface="Cambria Math" panose="02040503050406030204" pitchFamily="18" charset="0"/>
                            <a:ea typeface="Cambria Math" panose="02040503050406030204" pitchFamily="18" charset="0"/>
                            <a:cs typeface="Times New Roman" panose="02020603050405020304" pitchFamily="18" charset="0"/>
                          </a:rPr>
                          <m:t>𝑥</m:t>
                        </m:r>
                      </m:sub>
                    </m:sSub>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𝑥</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𝑥</m:t>
                        </m:r>
                      </m:num>
                      <m:den>
                        <m:r>
                          <a:rPr lang="en-GB" i="1">
                            <a:latin typeface="Cambria Math" panose="02040503050406030204" pitchFamily="18" charset="0"/>
                            <a:ea typeface="Cambria Math" panose="02040503050406030204" pitchFamily="18" charset="0"/>
                            <a:cs typeface="Times New Roman" panose="02020603050405020304" pitchFamily="18" charset="0"/>
                          </a:rPr>
                          <m:t>𝛿</m:t>
                        </m:r>
                        <m:r>
                          <a:rPr lang="en-GB" i="1">
                            <a:latin typeface="Cambria Math" panose="02040503050406030204" pitchFamily="18" charset="0"/>
                            <a:ea typeface="Cambria Math" panose="02040503050406030204" pitchFamily="18" charset="0"/>
                            <a:cs typeface="Times New Roman" panose="02020603050405020304" pitchFamily="18" charset="0"/>
                          </a:rPr>
                          <m:t>𝑡</m:t>
                        </m:r>
                      </m:den>
                    </m:f>
                    <m:r>
                      <a:rPr lang="en-GB"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𝑐</m:t>
                        </m:r>
                      </m:sub>
                    </m:sSub>
                    <m:r>
                      <a:rPr lang="en-GB" i="1">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𝛿</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sub>
                    </m:sSub>
                    <m:sSub>
                      <m:sSubPr>
                        <m:ctrlPr>
                          <a:rPr lang="en-GB" i="1">
                            <a:latin typeface="Cambria Math" panose="02040503050406030204" pitchFamily="18" charset="0"/>
                            <a:ea typeface="Cambria Math" panose="02040503050406030204" pitchFamily="18" charset="0"/>
                            <a:cs typeface="Times New Roman" panose="02020603050405020304" pitchFamily="18" charset="0"/>
                          </a:rPr>
                        </m:ctrlPr>
                      </m:sSubPr>
                      <m:e>
                        <m:r>
                          <a:rPr lang="en-GB" i="1">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GB" dirty="0">
                    <a:latin typeface="Times New Roman" panose="02020603050405020304" pitchFamily="18" charset="0"/>
                    <a:cs typeface="Times New Roman" panose="02020603050405020304" pitchFamily="18" charset="0"/>
                  </a:rPr>
                  <a:t> leads to</a:t>
                </a:r>
              </a:p>
              <a:p>
                <a:pPr>
                  <a:lnSpc>
                    <a:spcPct val="150000"/>
                  </a:lnSpc>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cs typeface="Times New Roman" panose="02020603050405020304" pitchFamily="18" charset="0"/>
                            </a:rPr>
                          </m:ctrlPr>
                        </m:sSubPr>
                        <m:e>
                          <m:r>
                            <a:rPr lang="en-GB"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cs typeface="Times New Roman" panose="02020603050405020304" pitchFamily="18" charset="0"/>
                            </a:rPr>
                            <m:t>𝑡</m:t>
                          </m:r>
                        </m:sub>
                      </m:sSub>
                      <m:r>
                        <a:rPr lang="en-GB" b="0" i="1" smtClean="0">
                          <a:latin typeface="Cambria Math" panose="02040503050406030204" pitchFamily="18" charset="0"/>
                          <a:cs typeface="Times New Roman" panose="02020603050405020304" pitchFamily="18" charset="0"/>
                        </a:rPr>
                        <m:t>𝑓</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𝑐</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GB" b="0"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latin typeface="Cambria Math" panose="02040503050406030204" pitchFamily="18" charset="0"/>
                              <a:ea typeface="Cambria Math" panose="02040503050406030204" pitchFamily="18" charset="0"/>
                              <a:cs typeface="Times New Roman" panose="02020603050405020304" pitchFamily="18" charset="0"/>
                            </a:rPr>
                            <m:t>𝑥</m:t>
                          </m:r>
                        </m:sub>
                      </m:sSub>
                      <m:r>
                        <a:rPr lang="en-GB" b="0" i="1" smtClean="0">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In presence of collision, this must account for the variations of probability distribution:</a:t>
                </a:r>
              </a:p>
              <a:p>
                <a:pPr>
                  <a:lnSpc>
                    <a:spcPct val="150000"/>
                  </a:lnSpc>
                </a:pPr>
                <a14:m>
                  <m:oMathPara xmlns:m="http://schemas.openxmlformats.org/officeDocument/2006/math">
                    <m:oMathParaPr>
                      <m:jc m:val="centerGroup"/>
                    </m:oMathParaPr>
                    <m:oMath xmlns:m="http://schemas.openxmlformats.org/officeDocument/2006/math">
                      <m:sSub>
                        <m:sSubPr>
                          <m:ctrlPr>
                            <a:rPr lang="en-GB" i="1" smtClean="0">
                              <a:solidFill>
                                <a:srgbClr val="FF0000"/>
                              </a:solidFill>
                              <a:latin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solidFill>
                                <a:srgbClr val="FF0000"/>
                              </a:solidFill>
                              <a:latin typeface="Cambria Math" panose="02040503050406030204" pitchFamily="18" charset="0"/>
                              <a:cs typeface="Times New Roman" panose="02020603050405020304" pitchFamily="18" charset="0"/>
                            </a:rPr>
                            <m:t>𝑡</m:t>
                          </m:r>
                        </m:sub>
                      </m:sSub>
                      <m:r>
                        <a:rPr lang="en-GB" b="0" i="1" smtClean="0">
                          <a:solidFill>
                            <a:srgbClr val="FF0000"/>
                          </a:solidFill>
                          <a:latin typeface="Cambria Math" panose="02040503050406030204" pitchFamily="18" charset="0"/>
                          <a:cs typeface="Times New Roman" panose="02020603050405020304" pitchFamily="18" charset="0"/>
                        </a:rPr>
                        <m:t>𝑓</m:t>
                      </m:r>
                      <m:r>
                        <a:rPr lang="en-GB" b="0" i="1" smtClean="0">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𝑐</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𝑥</m:t>
                          </m:r>
                        </m:sub>
                      </m:s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𝑓</m:t>
                      </m:r>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rgbClr val="FF0000"/>
                                      </a:solidFill>
                                      <a:latin typeface="Cambria Math" panose="02040503050406030204" pitchFamily="18" charset="0"/>
                                      <a:cs typeface="Times New Roman" panose="02020603050405020304" pitchFamily="18" charset="0"/>
                                    </a:rPr>
                                  </m:ctrlPr>
                                </m:sSubPr>
                                <m:e>
                                  <m:r>
                                    <a:rPr lang="en-GB" b="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a:solidFill>
                                        <a:srgbClr val="FF0000"/>
                                      </a:solidFill>
                                      <a:latin typeface="Cambria Math" panose="02040503050406030204" pitchFamily="18" charset="0"/>
                                      <a:cs typeface="Times New Roman" panose="02020603050405020304" pitchFamily="18" charset="0"/>
                                    </a:rPr>
                                    <m:t>𝑡</m:t>
                                  </m:r>
                                </m:sub>
                              </m:sSub>
                              <m:r>
                                <a:rPr lang="en-GB" b="0" i="1">
                                  <a:solidFill>
                                    <a:srgbClr val="FF0000"/>
                                  </a:solidFill>
                                  <a:latin typeface="Cambria Math" panose="02040503050406030204" pitchFamily="18" charset="0"/>
                                  <a:cs typeface="Times New Roman" panose="02020603050405020304" pitchFamily="18" charset="0"/>
                                </a:rPr>
                                <m:t>𝑓</m:t>
                              </m:r>
                            </m:e>
                          </m:d>
                        </m:e>
                        <m:sub>
                          <m:r>
                            <a:rPr lang="en-GB"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𝑐𝑜𝑙𝑙</m:t>
                          </m:r>
                        </m:sub>
                      </m:sSub>
                    </m:oMath>
                  </m:oMathPara>
                </a14:m>
                <a:endParaRPr lang="en-GB" dirty="0">
                  <a:latin typeface="Times New Roman" panose="02020603050405020304" pitchFamily="18" charset="0"/>
                  <a:cs typeface="Times New Roman" panose="02020603050405020304" pitchFamily="18" charset="0"/>
                </a:endParaRPr>
              </a:p>
              <a:p>
                <a:pPr>
                  <a:lnSpc>
                    <a:spcPct val="150000"/>
                  </a:lnSpc>
                </a:pPr>
                <a:r>
                  <a:rPr lang="en-GB" dirty="0">
                    <a:latin typeface="Times New Roman" panose="02020603050405020304" pitchFamily="18" charset="0"/>
                    <a:cs typeface="Times New Roman" panose="02020603050405020304" pitchFamily="18" charset="0"/>
                  </a:rPr>
                  <a:t>The collision operator can be written as the relaxation to a local equilibrium (Bhatnagar-Gross-</a:t>
                </a:r>
                <a:r>
                  <a:rPr lang="en-GB" dirty="0" err="1">
                    <a:latin typeface="Times New Roman" panose="02020603050405020304" pitchFamily="18" charset="0"/>
                    <a:cs typeface="Times New Roman" panose="02020603050405020304" pitchFamily="18" charset="0"/>
                  </a:rPr>
                  <a:t>Krook</a:t>
                </a:r>
                <a:r>
                  <a:rPr lang="en-GB" dirty="0">
                    <a:latin typeface="Times New Roman" panose="02020603050405020304" pitchFamily="18" charset="0"/>
                    <a:cs typeface="Times New Roman" panose="02020603050405020304" pitchFamily="18" charset="0"/>
                  </a:rPr>
                  <a:t> [BGK] approximation):</a:t>
                </a:r>
              </a:p>
              <a:p>
                <a:pPr>
                  <a:lnSpc>
                    <a:spcPct val="150000"/>
                  </a:lnSpc>
                </a:pPr>
                <a14:m>
                  <m:oMathPara xmlns:m="http://schemas.openxmlformats.org/officeDocument/2006/math">
                    <m:oMathParaPr>
                      <m:jc m:val="centerGroup"/>
                    </m:oMathParaPr>
                    <m:oMath xmlns:m="http://schemas.openxmlformats.org/officeDocument/2006/math">
                      <m:sSub>
                        <m:sSubPr>
                          <m:ctrlPr>
                            <a:rPr lang="en-GB"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en-GB"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chemeClr val="accent6"/>
                                      </a:solidFill>
                                      <a:latin typeface="Cambria Math" panose="02040503050406030204" pitchFamily="18" charset="0"/>
                                      <a:cs typeface="Times New Roman" panose="02020603050405020304" pitchFamily="18" charset="0"/>
                                    </a:rPr>
                                  </m:ctrlPr>
                                </m:sSubPr>
                                <m:e>
                                  <m:r>
                                    <a:rPr lang="en-GB" b="0" i="1">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e>
                                <m:sub>
                                  <m:r>
                                    <a:rPr lang="en-GB" b="0" i="1">
                                      <a:solidFill>
                                        <a:schemeClr val="accent6"/>
                                      </a:solidFill>
                                      <a:latin typeface="Cambria Math" panose="02040503050406030204" pitchFamily="18" charset="0"/>
                                      <a:cs typeface="Times New Roman" panose="02020603050405020304" pitchFamily="18" charset="0"/>
                                    </a:rPr>
                                    <m:t>𝑡</m:t>
                                  </m:r>
                                </m:sub>
                              </m:sSub>
                              <m:r>
                                <a:rPr lang="en-GB" b="0" i="1">
                                  <a:solidFill>
                                    <a:schemeClr val="accent6"/>
                                  </a:solidFill>
                                  <a:latin typeface="Cambria Math" panose="02040503050406030204" pitchFamily="18" charset="0"/>
                                  <a:cs typeface="Times New Roman" panose="02020603050405020304" pitchFamily="18" charset="0"/>
                                </a:rPr>
                                <m:t>𝑓</m:t>
                              </m:r>
                            </m:e>
                          </m:d>
                        </m:e>
                        <m:sub>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𝑐𝑜𝑙𝑙</m:t>
                          </m:r>
                        </m:sub>
                      </m:sSub>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𝜏</m:t>
                          </m:r>
                        </m:den>
                      </m:f>
                      <m:d>
                        <m:dPr>
                          <m:ctrlP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𝑓</m:t>
                              </m:r>
                            </m:e>
                            <m:sup>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𝑒𝑞</m:t>
                              </m:r>
                            </m:sup>
                          </m:sSup>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m:t>
                          </m:r>
                          <m:r>
                            <a:rPr lang="en-GB"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𝑓</m:t>
                          </m:r>
                        </m:e>
                      </m:d>
                    </m:oMath>
                  </m:oMathPara>
                </a14:m>
                <a:endParaRPr lang="en-GB"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E9B53B6E-E547-3AF1-37DA-7FEBD0BF3348}"/>
                  </a:ext>
                </a:extLst>
              </p:cNvPr>
              <p:cNvSpPr txBox="1">
                <a:spLocks noRot="1" noChangeAspect="1" noMove="1" noResize="1" noEditPoints="1" noAdjustHandles="1" noChangeArrowheads="1" noChangeShapeType="1" noTextEdit="1"/>
              </p:cNvSpPr>
              <p:nvPr/>
            </p:nvSpPr>
            <p:spPr>
              <a:xfrm>
                <a:off x="183045" y="940897"/>
                <a:ext cx="8851065" cy="5429756"/>
              </a:xfrm>
              <a:prstGeom prst="rect">
                <a:avLst/>
              </a:prstGeom>
              <a:blipFill>
                <a:blip r:embed="rId3"/>
                <a:stretch>
                  <a:fillRect l="-573" r="-430"/>
                </a:stretch>
              </a:blipFill>
            </p:spPr>
            <p:txBody>
              <a:bodyPr/>
              <a:lstStyle/>
              <a:p>
                <a:r>
                  <a:rPr lang="en-GB">
                    <a:noFill/>
                  </a:rPr>
                  <a:t> </a:t>
                </a:r>
              </a:p>
            </p:txBody>
          </p:sp>
        </mc:Fallback>
      </mc:AlternateContent>
    </p:spTree>
    <p:extLst>
      <p:ext uri="{BB962C8B-B14F-4D97-AF65-F5344CB8AC3E}">
        <p14:creationId xmlns:p14="http://schemas.microsoft.com/office/powerpoint/2010/main" val="229850876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15556</TotalTime>
  <Words>923</Words>
  <Application>Microsoft Macintosh PowerPoint</Application>
  <PresentationFormat>On-screen Show (4:3)</PresentationFormat>
  <Paragraphs>189</Paragraphs>
  <Slides>17</Slides>
  <Notes>15</Notes>
  <HiddenSlides>0</HiddenSlides>
  <MMClips>4</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6" baseType="lpstr">
      <vt:lpstr>Arial</vt:lpstr>
      <vt:lpstr>Calibri</vt:lpstr>
      <vt:lpstr>Calibri Light</vt:lpstr>
      <vt:lpstr>Cambria Math</vt:lpstr>
      <vt:lpstr>Comic Sans MS</vt:lpstr>
      <vt:lpstr>Times New Roman</vt:lpstr>
      <vt:lpstr>Times New Roman Regular</vt:lpstr>
      <vt:lpstr>Tema di Office</vt:lpstr>
      <vt:lpstr>Equation</vt:lpstr>
      <vt:lpstr>Fluid dynamics and beyond: opportunities with the lattice Boltzmann method</vt:lpstr>
      <vt:lpstr>PowerPoint Presentation</vt:lpstr>
      <vt:lpstr>Lattice Boltzmann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modelling of electrically conductive fluid flows in complex geometries</dc:title>
  <dc:creator>Alessandro De Rosis</dc:creator>
  <cp:lastModifiedBy>Alessandro De rosis</cp:lastModifiedBy>
  <cp:revision>1716</cp:revision>
  <cp:lastPrinted>2018-11-04T17:54:40Z</cp:lastPrinted>
  <dcterms:created xsi:type="dcterms:W3CDTF">2016-03-07T18:26:49Z</dcterms:created>
  <dcterms:modified xsi:type="dcterms:W3CDTF">2024-09-26T07:05:42Z</dcterms:modified>
</cp:coreProperties>
</file>